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56" r:id="rId4"/>
    <p:sldId id="257" r:id="rId5"/>
    <p:sldId id="258" r:id="rId6"/>
  </p:sldIdLst>
  <p:sldSz cx="18288000" cy="10287000"/>
  <p:notesSz cx="6858000" cy="9144000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Étude qualitative réalisée dans le cadre de mon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9EF08-A85B-43FA-A878-1BEE9A51748C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8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Une première étude réalisée dans les entreprises adaptés à permis d’évaluer la pertinence et l'intérêt d’utiliser les technologies et la faisabilité d'un tel projet au sein des entreprises adaptées.</a:t>
            </a:r>
          </a:p>
          <a:p>
            <a:endParaRPr lang="en-US"/>
          </a:p>
          <a:p>
            <a:r>
              <a:rPr lang="en-US"/>
              <a:t>Les objectifs</a:t>
            </a:r>
          </a:p>
          <a:p>
            <a:endParaRPr lang="en-US"/>
          </a:p>
          <a:p>
            <a:r>
              <a:rPr lang="en-US"/>
              <a:t>12 entreprise ont participé à cette première étude</a:t>
            </a:r>
          </a:p>
          <a:p>
            <a:endParaRPr lang="en-US"/>
          </a:p>
          <a:p>
            <a:r>
              <a:rPr lang="en-US"/>
              <a:t>résultats ...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579904" y="8687644"/>
            <a:ext cx="3286140" cy="114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63941" y="2122974"/>
            <a:ext cx="12160250" cy="6041390"/>
          </a:xfrm>
          <a:custGeom>
            <a:avLst/>
            <a:gdLst/>
            <a:ahLst/>
            <a:cxnLst/>
            <a:rect l="l" t="t" r="r" b="b"/>
            <a:pathLst>
              <a:path w="12160250" h="6041390">
                <a:moveTo>
                  <a:pt x="12004516" y="6041062"/>
                </a:moveTo>
                <a:lnTo>
                  <a:pt x="155600" y="6041062"/>
                </a:lnTo>
                <a:lnTo>
                  <a:pt x="106493" y="6033111"/>
                </a:lnTo>
                <a:lnTo>
                  <a:pt x="63788" y="6010984"/>
                </a:lnTo>
                <a:lnTo>
                  <a:pt x="30077" y="5977273"/>
                </a:lnTo>
                <a:lnTo>
                  <a:pt x="7951" y="5934568"/>
                </a:lnTo>
                <a:lnTo>
                  <a:pt x="0" y="5885464"/>
                </a:lnTo>
                <a:lnTo>
                  <a:pt x="0" y="155571"/>
                </a:lnTo>
                <a:lnTo>
                  <a:pt x="7951" y="106474"/>
                </a:lnTo>
                <a:lnTo>
                  <a:pt x="30077" y="63778"/>
                </a:lnTo>
                <a:lnTo>
                  <a:pt x="63788" y="30072"/>
                </a:lnTo>
                <a:lnTo>
                  <a:pt x="106493" y="7949"/>
                </a:lnTo>
                <a:lnTo>
                  <a:pt x="155600" y="0"/>
                </a:lnTo>
                <a:lnTo>
                  <a:pt x="12004516" y="0"/>
                </a:lnTo>
                <a:lnTo>
                  <a:pt x="12053623" y="7949"/>
                </a:lnTo>
                <a:lnTo>
                  <a:pt x="12096327" y="30072"/>
                </a:lnTo>
                <a:lnTo>
                  <a:pt x="12130038" y="63778"/>
                </a:lnTo>
                <a:lnTo>
                  <a:pt x="12152165" y="106474"/>
                </a:lnTo>
                <a:lnTo>
                  <a:pt x="12160116" y="155571"/>
                </a:lnTo>
                <a:lnTo>
                  <a:pt x="12160116" y="5885464"/>
                </a:lnTo>
                <a:lnTo>
                  <a:pt x="12152165" y="5934568"/>
                </a:lnTo>
                <a:lnTo>
                  <a:pt x="12130038" y="5977273"/>
                </a:lnTo>
                <a:lnTo>
                  <a:pt x="12096327" y="6010984"/>
                </a:lnTo>
                <a:lnTo>
                  <a:pt x="12053623" y="6033111"/>
                </a:lnTo>
                <a:lnTo>
                  <a:pt x="12004516" y="6041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92929" y="3511805"/>
            <a:ext cx="6302141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67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87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01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14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7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4458" y="984281"/>
            <a:ext cx="11279083" cy="1951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9558" y="3607618"/>
            <a:ext cx="13488883" cy="316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D2B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03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77974" y="1145332"/>
            <a:ext cx="7343775" cy="6604000"/>
            <a:chOff x="8711366" y="1037427"/>
            <a:chExt cx="7343775" cy="6604000"/>
          </a:xfrm>
        </p:grpSpPr>
        <p:sp>
          <p:nvSpPr>
            <p:cNvPr id="3" name="object 3"/>
            <p:cNvSpPr/>
            <p:nvPr/>
          </p:nvSpPr>
          <p:spPr>
            <a:xfrm>
              <a:off x="8711367" y="1037427"/>
              <a:ext cx="6612890" cy="6604000"/>
            </a:xfrm>
            <a:custGeom>
              <a:avLst/>
              <a:gdLst/>
              <a:ahLst/>
              <a:cxnLst/>
              <a:rect l="l" t="t" r="r" b="b"/>
              <a:pathLst>
                <a:path w="6612890" h="6604000">
                  <a:moveTo>
                    <a:pt x="3594156" y="12700"/>
                  </a:moveTo>
                  <a:lnTo>
                    <a:pt x="3018596" y="12700"/>
                  </a:lnTo>
                  <a:lnTo>
                    <a:pt x="3066110" y="0"/>
                  </a:lnTo>
                  <a:lnTo>
                    <a:pt x="3546642" y="0"/>
                  </a:lnTo>
                  <a:lnTo>
                    <a:pt x="3594156" y="12700"/>
                  </a:lnTo>
                  <a:close/>
                </a:path>
                <a:path w="6612890" h="6604000">
                  <a:moveTo>
                    <a:pt x="3688606" y="25400"/>
                  </a:moveTo>
                  <a:lnTo>
                    <a:pt x="2924145" y="25400"/>
                  </a:lnTo>
                  <a:lnTo>
                    <a:pt x="2971273" y="12700"/>
                  </a:lnTo>
                  <a:lnTo>
                    <a:pt x="3641479" y="12700"/>
                  </a:lnTo>
                  <a:lnTo>
                    <a:pt x="3688606" y="25400"/>
                  </a:lnTo>
                  <a:close/>
                </a:path>
                <a:path w="6612890" h="6604000">
                  <a:moveTo>
                    <a:pt x="3875067" y="50800"/>
                  </a:moveTo>
                  <a:lnTo>
                    <a:pt x="2737681" y="50800"/>
                  </a:lnTo>
                  <a:lnTo>
                    <a:pt x="2830494" y="25400"/>
                  </a:lnTo>
                  <a:lnTo>
                    <a:pt x="3782256" y="25400"/>
                  </a:lnTo>
                  <a:lnTo>
                    <a:pt x="3875067" y="50800"/>
                  </a:lnTo>
                  <a:close/>
                </a:path>
                <a:path w="6612890" h="6604000">
                  <a:moveTo>
                    <a:pt x="4058022" y="88900"/>
                  </a:moveTo>
                  <a:lnTo>
                    <a:pt x="2554724" y="88900"/>
                  </a:lnTo>
                  <a:lnTo>
                    <a:pt x="2691602" y="50800"/>
                  </a:lnTo>
                  <a:lnTo>
                    <a:pt x="3921146" y="50800"/>
                  </a:lnTo>
                  <a:lnTo>
                    <a:pt x="4058022" y="88900"/>
                  </a:lnTo>
                  <a:close/>
                </a:path>
                <a:path w="6612890" h="6604000">
                  <a:moveTo>
                    <a:pt x="4012628" y="6540500"/>
                  </a:moveTo>
                  <a:lnTo>
                    <a:pt x="2600118" y="6540500"/>
                  </a:lnTo>
                  <a:lnTo>
                    <a:pt x="2200531" y="6426200"/>
                  </a:lnTo>
                  <a:lnTo>
                    <a:pt x="2157448" y="6400800"/>
                  </a:lnTo>
                  <a:lnTo>
                    <a:pt x="2072128" y="6375400"/>
                  </a:lnTo>
                  <a:lnTo>
                    <a:pt x="2029900" y="6350000"/>
                  </a:lnTo>
                  <a:lnTo>
                    <a:pt x="1946333" y="6324600"/>
                  </a:lnTo>
                  <a:lnTo>
                    <a:pt x="1863982" y="6273800"/>
                  </a:lnTo>
                  <a:lnTo>
                    <a:pt x="1823275" y="6261100"/>
                  </a:lnTo>
                  <a:lnTo>
                    <a:pt x="1782885" y="6235700"/>
                  </a:lnTo>
                  <a:lnTo>
                    <a:pt x="1742818" y="6223000"/>
                  </a:lnTo>
                  <a:lnTo>
                    <a:pt x="1624603" y="6146800"/>
                  </a:lnTo>
                  <a:lnTo>
                    <a:pt x="1585875" y="6134100"/>
                  </a:lnTo>
                  <a:lnTo>
                    <a:pt x="1471788" y="6057900"/>
                  </a:lnTo>
                  <a:lnTo>
                    <a:pt x="1397526" y="6007100"/>
                  </a:lnTo>
                  <a:lnTo>
                    <a:pt x="1324744" y="5956300"/>
                  </a:lnTo>
                  <a:lnTo>
                    <a:pt x="1288919" y="5918200"/>
                  </a:lnTo>
                  <a:lnTo>
                    <a:pt x="1218428" y="5867400"/>
                  </a:lnTo>
                  <a:lnTo>
                    <a:pt x="1183771" y="5842000"/>
                  </a:lnTo>
                  <a:lnTo>
                    <a:pt x="1149512" y="5803900"/>
                  </a:lnTo>
                  <a:lnTo>
                    <a:pt x="1082207" y="5753100"/>
                  </a:lnTo>
                  <a:lnTo>
                    <a:pt x="1049171" y="5715000"/>
                  </a:lnTo>
                  <a:lnTo>
                    <a:pt x="1016553" y="5689600"/>
                  </a:lnTo>
                  <a:lnTo>
                    <a:pt x="984356" y="5651500"/>
                  </a:lnTo>
                  <a:lnTo>
                    <a:pt x="952586" y="5626100"/>
                  </a:lnTo>
                  <a:lnTo>
                    <a:pt x="921248" y="5588000"/>
                  </a:lnTo>
                  <a:lnTo>
                    <a:pt x="890345" y="5562600"/>
                  </a:lnTo>
                  <a:lnTo>
                    <a:pt x="859884" y="5524500"/>
                  </a:lnTo>
                  <a:lnTo>
                    <a:pt x="829868" y="5499100"/>
                  </a:lnTo>
                  <a:lnTo>
                    <a:pt x="800302" y="5461000"/>
                  </a:lnTo>
                  <a:lnTo>
                    <a:pt x="771191" y="5422900"/>
                  </a:lnTo>
                  <a:lnTo>
                    <a:pt x="742540" y="5397500"/>
                  </a:lnTo>
                  <a:lnTo>
                    <a:pt x="714353" y="5359400"/>
                  </a:lnTo>
                  <a:lnTo>
                    <a:pt x="686635" y="5321300"/>
                  </a:lnTo>
                  <a:lnTo>
                    <a:pt x="659391" y="5283200"/>
                  </a:lnTo>
                  <a:lnTo>
                    <a:pt x="632626" y="5245100"/>
                  </a:lnTo>
                  <a:lnTo>
                    <a:pt x="606344" y="5207000"/>
                  </a:lnTo>
                  <a:lnTo>
                    <a:pt x="580550" y="5181600"/>
                  </a:lnTo>
                  <a:lnTo>
                    <a:pt x="555249" y="5143500"/>
                  </a:lnTo>
                  <a:lnTo>
                    <a:pt x="530445" y="5105400"/>
                  </a:lnTo>
                  <a:lnTo>
                    <a:pt x="506143" y="5067300"/>
                  </a:lnTo>
                  <a:lnTo>
                    <a:pt x="482348" y="5029200"/>
                  </a:lnTo>
                  <a:lnTo>
                    <a:pt x="459065" y="4991100"/>
                  </a:lnTo>
                  <a:lnTo>
                    <a:pt x="436298" y="4953000"/>
                  </a:lnTo>
                  <a:lnTo>
                    <a:pt x="414052" y="4902200"/>
                  </a:lnTo>
                  <a:lnTo>
                    <a:pt x="392332" y="4864100"/>
                  </a:lnTo>
                  <a:lnTo>
                    <a:pt x="371142" y="4826000"/>
                  </a:lnTo>
                  <a:lnTo>
                    <a:pt x="350488" y="4787900"/>
                  </a:lnTo>
                  <a:lnTo>
                    <a:pt x="330373" y="4749800"/>
                  </a:lnTo>
                  <a:lnTo>
                    <a:pt x="310803" y="4699000"/>
                  </a:lnTo>
                  <a:lnTo>
                    <a:pt x="291782" y="4660900"/>
                  </a:lnTo>
                  <a:lnTo>
                    <a:pt x="273316" y="4622800"/>
                  </a:lnTo>
                  <a:lnTo>
                    <a:pt x="255408" y="4584700"/>
                  </a:lnTo>
                  <a:lnTo>
                    <a:pt x="238063" y="4533900"/>
                  </a:lnTo>
                  <a:lnTo>
                    <a:pt x="221287" y="4495800"/>
                  </a:lnTo>
                  <a:lnTo>
                    <a:pt x="205084" y="4457700"/>
                  </a:lnTo>
                  <a:lnTo>
                    <a:pt x="189458" y="4406900"/>
                  </a:lnTo>
                  <a:lnTo>
                    <a:pt x="174415" y="4368800"/>
                  </a:lnTo>
                  <a:lnTo>
                    <a:pt x="159958" y="4318000"/>
                  </a:lnTo>
                  <a:lnTo>
                    <a:pt x="146094" y="4279900"/>
                  </a:lnTo>
                  <a:lnTo>
                    <a:pt x="132826" y="4229100"/>
                  </a:lnTo>
                  <a:lnTo>
                    <a:pt x="120159" y="4191000"/>
                  </a:lnTo>
                  <a:lnTo>
                    <a:pt x="108099" y="4140200"/>
                  </a:lnTo>
                  <a:lnTo>
                    <a:pt x="96648" y="4102100"/>
                  </a:lnTo>
                  <a:lnTo>
                    <a:pt x="85814" y="4051300"/>
                  </a:lnTo>
                  <a:lnTo>
                    <a:pt x="75599" y="4013200"/>
                  </a:lnTo>
                  <a:lnTo>
                    <a:pt x="66009" y="3962400"/>
                  </a:lnTo>
                  <a:lnTo>
                    <a:pt x="57049" y="3924300"/>
                  </a:lnTo>
                  <a:lnTo>
                    <a:pt x="48723" y="3873500"/>
                  </a:lnTo>
                  <a:lnTo>
                    <a:pt x="41036" y="3822700"/>
                  </a:lnTo>
                  <a:lnTo>
                    <a:pt x="33992" y="3784600"/>
                  </a:lnTo>
                  <a:lnTo>
                    <a:pt x="27597" y="3733800"/>
                  </a:lnTo>
                  <a:lnTo>
                    <a:pt x="21856" y="3683000"/>
                  </a:lnTo>
                  <a:lnTo>
                    <a:pt x="16772" y="3644900"/>
                  </a:lnTo>
                  <a:lnTo>
                    <a:pt x="12350" y="3594100"/>
                  </a:lnTo>
                  <a:lnTo>
                    <a:pt x="8596" y="3543300"/>
                  </a:lnTo>
                  <a:lnTo>
                    <a:pt x="5514" y="3492500"/>
                  </a:lnTo>
                  <a:lnTo>
                    <a:pt x="3108" y="3454400"/>
                  </a:lnTo>
                  <a:lnTo>
                    <a:pt x="1384" y="3403600"/>
                  </a:lnTo>
                  <a:lnTo>
                    <a:pt x="347" y="3352800"/>
                  </a:lnTo>
                  <a:lnTo>
                    <a:pt x="0" y="3302000"/>
                  </a:lnTo>
                  <a:lnTo>
                    <a:pt x="347" y="3251200"/>
                  </a:lnTo>
                  <a:lnTo>
                    <a:pt x="1384" y="3213100"/>
                  </a:lnTo>
                  <a:lnTo>
                    <a:pt x="3108" y="3162300"/>
                  </a:lnTo>
                  <a:lnTo>
                    <a:pt x="5514" y="3111500"/>
                  </a:lnTo>
                  <a:lnTo>
                    <a:pt x="8596" y="3060700"/>
                  </a:lnTo>
                  <a:lnTo>
                    <a:pt x="12350" y="3009900"/>
                  </a:lnTo>
                  <a:lnTo>
                    <a:pt x="16772" y="2971800"/>
                  </a:lnTo>
                  <a:lnTo>
                    <a:pt x="21856" y="2921000"/>
                  </a:lnTo>
                  <a:lnTo>
                    <a:pt x="27597" y="2870200"/>
                  </a:lnTo>
                  <a:lnTo>
                    <a:pt x="33992" y="2832100"/>
                  </a:lnTo>
                  <a:lnTo>
                    <a:pt x="41036" y="2781300"/>
                  </a:lnTo>
                  <a:lnTo>
                    <a:pt x="48723" y="2730500"/>
                  </a:lnTo>
                  <a:lnTo>
                    <a:pt x="57049" y="2692400"/>
                  </a:lnTo>
                  <a:lnTo>
                    <a:pt x="66009" y="2641600"/>
                  </a:lnTo>
                  <a:lnTo>
                    <a:pt x="75599" y="2603500"/>
                  </a:lnTo>
                  <a:lnTo>
                    <a:pt x="85814" y="2552700"/>
                  </a:lnTo>
                  <a:lnTo>
                    <a:pt x="96648" y="2501900"/>
                  </a:lnTo>
                  <a:lnTo>
                    <a:pt x="108099" y="2463800"/>
                  </a:lnTo>
                  <a:lnTo>
                    <a:pt x="120159" y="2413000"/>
                  </a:lnTo>
                  <a:lnTo>
                    <a:pt x="132826" y="2374900"/>
                  </a:lnTo>
                  <a:lnTo>
                    <a:pt x="146094" y="2324100"/>
                  </a:lnTo>
                  <a:lnTo>
                    <a:pt x="159958" y="2286000"/>
                  </a:lnTo>
                  <a:lnTo>
                    <a:pt x="174415" y="2235200"/>
                  </a:lnTo>
                  <a:lnTo>
                    <a:pt x="189458" y="2197100"/>
                  </a:lnTo>
                  <a:lnTo>
                    <a:pt x="205084" y="2159000"/>
                  </a:lnTo>
                  <a:lnTo>
                    <a:pt x="221287" y="2108200"/>
                  </a:lnTo>
                  <a:lnTo>
                    <a:pt x="238063" y="2070100"/>
                  </a:lnTo>
                  <a:lnTo>
                    <a:pt x="255408" y="2032000"/>
                  </a:lnTo>
                  <a:lnTo>
                    <a:pt x="273316" y="1981200"/>
                  </a:lnTo>
                  <a:lnTo>
                    <a:pt x="291782" y="1943100"/>
                  </a:lnTo>
                  <a:lnTo>
                    <a:pt x="310803" y="1905000"/>
                  </a:lnTo>
                  <a:lnTo>
                    <a:pt x="330373" y="1866900"/>
                  </a:lnTo>
                  <a:lnTo>
                    <a:pt x="350488" y="1816100"/>
                  </a:lnTo>
                  <a:lnTo>
                    <a:pt x="371142" y="1778000"/>
                  </a:lnTo>
                  <a:lnTo>
                    <a:pt x="392332" y="1739900"/>
                  </a:lnTo>
                  <a:lnTo>
                    <a:pt x="414052" y="1701800"/>
                  </a:lnTo>
                  <a:lnTo>
                    <a:pt x="436298" y="1663700"/>
                  </a:lnTo>
                  <a:lnTo>
                    <a:pt x="459065" y="1625600"/>
                  </a:lnTo>
                  <a:lnTo>
                    <a:pt x="482348" y="1587500"/>
                  </a:lnTo>
                  <a:lnTo>
                    <a:pt x="506143" y="1549400"/>
                  </a:lnTo>
                  <a:lnTo>
                    <a:pt x="530445" y="1511300"/>
                  </a:lnTo>
                  <a:lnTo>
                    <a:pt x="555249" y="1473200"/>
                  </a:lnTo>
                  <a:lnTo>
                    <a:pt x="580550" y="1435100"/>
                  </a:lnTo>
                  <a:lnTo>
                    <a:pt x="606344" y="1397000"/>
                  </a:lnTo>
                  <a:lnTo>
                    <a:pt x="632626" y="1358900"/>
                  </a:lnTo>
                  <a:lnTo>
                    <a:pt x="659391" y="1320800"/>
                  </a:lnTo>
                  <a:lnTo>
                    <a:pt x="686635" y="1282700"/>
                  </a:lnTo>
                  <a:lnTo>
                    <a:pt x="714353" y="1257300"/>
                  </a:lnTo>
                  <a:lnTo>
                    <a:pt x="742540" y="1219200"/>
                  </a:lnTo>
                  <a:lnTo>
                    <a:pt x="771191" y="1181100"/>
                  </a:lnTo>
                  <a:lnTo>
                    <a:pt x="800302" y="1143000"/>
                  </a:lnTo>
                  <a:lnTo>
                    <a:pt x="829868" y="1117600"/>
                  </a:lnTo>
                  <a:lnTo>
                    <a:pt x="859884" y="1079500"/>
                  </a:lnTo>
                  <a:lnTo>
                    <a:pt x="890345" y="1041400"/>
                  </a:lnTo>
                  <a:lnTo>
                    <a:pt x="921248" y="1016000"/>
                  </a:lnTo>
                  <a:lnTo>
                    <a:pt x="952586" y="977900"/>
                  </a:lnTo>
                  <a:lnTo>
                    <a:pt x="984356" y="952500"/>
                  </a:lnTo>
                  <a:lnTo>
                    <a:pt x="1016553" y="914400"/>
                  </a:lnTo>
                  <a:lnTo>
                    <a:pt x="1082207" y="863600"/>
                  </a:lnTo>
                  <a:lnTo>
                    <a:pt x="1115655" y="825500"/>
                  </a:lnTo>
                  <a:lnTo>
                    <a:pt x="1183771" y="774700"/>
                  </a:lnTo>
                  <a:lnTo>
                    <a:pt x="1218428" y="736600"/>
                  </a:lnTo>
                  <a:lnTo>
                    <a:pt x="1288919" y="685800"/>
                  </a:lnTo>
                  <a:lnTo>
                    <a:pt x="1360947" y="635000"/>
                  </a:lnTo>
                  <a:lnTo>
                    <a:pt x="1434474" y="584200"/>
                  </a:lnTo>
                  <a:lnTo>
                    <a:pt x="1547493" y="508000"/>
                  </a:lnTo>
                  <a:lnTo>
                    <a:pt x="1663673" y="431800"/>
                  </a:lnTo>
                  <a:lnTo>
                    <a:pt x="1703079" y="406400"/>
                  </a:lnTo>
                  <a:lnTo>
                    <a:pt x="1742818" y="393700"/>
                  </a:lnTo>
                  <a:lnTo>
                    <a:pt x="1823275" y="342900"/>
                  </a:lnTo>
                  <a:lnTo>
                    <a:pt x="1863982" y="330200"/>
                  </a:lnTo>
                  <a:lnTo>
                    <a:pt x="1905003" y="304800"/>
                  </a:lnTo>
                  <a:lnTo>
                    <a:pt x="1946333" y="292100"/>
                  </a:lnTo>
                  <a:lnTo>
                    <a:pt x="1987967" y="266700"/>
                  </a:lnTo>
                  <a:lnTo>
                    <a:pt x="2072128" y="241300"/>
                  </a:lnTo>
                  <a:lnTo>
                    <a:pt x="2114645" y="215900"/>
                  </a:lnTo>
                  <a:lnTo>
                    <a:pt x="2243890" y="177800"/>
                  </a:lnTo>
                  <a:lnTo>
                    <a:pt x="2287519" y="152400"/>
                  </a:lnTo>
                  <a:lnTo>
                    <a:pt x="2509567" y="88900"/>
                  </a:lnTo>
                  <a:lnTo>
                    <a:pt x="4103178" y="88900"/>
                  </a:lnTo>
                  <a:lnTo>
                    <a:pt x="4325223" y="152400"/>
                  </a:lnTo>
                  <a:lnTo>
                    <a:pt x="4368852" y="177800"/>
                  </a:lnTo>
                  <a:lnTo>
                    <a:pt x="4498095" y="215900"/>
                  </a:lnTo>
                  <a:lnTo>
                    <a:pt x="4540612" y="241300"/>
                  </a:lnTo>
                  <a:lnTo>
                    <a:pt x="4624772" y="266700"/>
                  </a:lnTo>
                  <a:lnTo>
                    <a:pt x="4666405" y="292100"/>
                  </a:lnTo>
                  <a:lnTo>
                    <a:pt x="4707735" y="304800"/>
                  </a:lnTo>
                  <a:lnTo>
                    <a:pt x="4748755" y="330200"/>
                  </a:lnTo>
                  <a:lnTo>
                    <a:pt x="4789463" y="342900"/>
                  </a:lnTo>
                  <a:lnTo>
                    <a:pt x="4869918" y="393700"/>
                  </a:lnTo>
                  <a:lnTo>
                    <a:pt x="4909657" y="406400"/>
                  </a:lnTo>
                  <a:lnTo>
                    <a:pt x="4949063" y="431800"/>
                  </a:lnTo>
                  <a:lnTo>
                    <a:pt x="5065241" y="508000"/>
                  </a:lnTo>
                  <a:lnTo>
                    <a:pt x="5178259" y="584200"/>
                  </a:lnTo>
                  <a:lnTo>
                    <a:pt x="5251786" y="635000"/>
                  </a:lnTo>
                  <a:lnTo>
                    <a:pt x="5323813" y="685800"/>
                  </a:lnTo>
                  <a:lnTo>
                    <a:pt x="5394304" y="736600"/>
                  </a:lnTo>
                  <a:lnTo>
                    <a:pt x="5428961" y="774700"/>
                  </a:lnTo>
                  <a:lnTo>
                    <a:pt x="5497076" y="825500"/>
                  </a:lnTo>
                  <a:lnTo>
                    <a:pt x="5530524" y="863600"/>
                  </a:lnTo>
                  <a:lnTo>
                    <a:pt x="5596178" y="914400"/>
                  </a:lnTo>
                  <a:lnTo>
                    <a:pt x="5628374" y="952500"/>
                  </a:lnTo>
                  <a:lnTo>
                    <a:pt x="5660144" y="977900"/>
                  </a:lnTo>
                  <a:lnTo>
                    <a:pt x="5691482" y="1016000"/>
                  </a:lnTo>
                  <a:lnTo>
                    <a:pt x="5722384" y="1041400"/>
                  </a:lnTo>
                  <a:lnTo>
                    <a:pt x="5752846" y="1079500"/>
                  </a:lnTo>
                  <a:lnTo>
                    <a:pt x="5782862" y="1117600"/>
                  </a:lnTo>
                  <a:lnTo>
                    <a:pt x="5812427" y="1143000"/>
                  </a:lnTo>
                  <a:lnTo>
                    <a:pt x="5841538" y="1181100"/>
                  </a:lnTo>
                  <a:lnTo>
                    <a:pt x="5870189" y="1219200"/>
                  </a:lnTo>
                  <a:lnTo>
                    <a:pt x="5898376" y="1257300"/>
                  </a:lnTo>
                  <a:lnTo>
                    <a:pt x="5926093" y="1282700"/>
                  </a:lnTo>
                  <a:lnTo>
                    <a:pt x="5953337" y="1320800"/>
                  </a:lnTo>
                  <a:lnTo>
                    <a:pt x="5980102" y="1358900"/>
                  </a:lnTo>
                  <a:lnTo>
                    <a:pt x="6006384" y="1397000"/>
                  </a:lnTo>
                  <a:lnTo>
                    <a:pt x="6032178" y="1435100"/>
                  </a:lnTo>
                  <a:lnTo>
                    <a:pt x="6057479" y="1473200"/>
                  </a:lnTo>
                  <a:lnTo>
                    <a:pt x="6082283" y="1511300"/>
                  </a:lnTo>
                  <a:lnTo>
                    <a:pt x="6106585" y="1549400"/>
                  </a:lnTo>
                  <a:lnTo>
                    <a:pt x="6130379" y="1587500"/>
                  </a:lnTo>
                  <a:lnTo>
                    <a:pt x="6153662" y="1625600"/>
                  </a:lnTo>
                  <a:lnTo>
                    <a:pt x="6176429" y="1663700"/>
                  </a:lnTo>
                  <a:lnTo>
                    <a:pt x="6198675" y="1701800"/>
                  </a:lnTo>
                  <a:lnTo>
                    <a:pt x="6220395" y="1739900"/>
                  </a:lnTo>
                  <a:lnTo>
                    <a:pt x="6241585" y="1778000"/>
                  </a:lnTo>
                  <a:lnTo>
                    <a:pt x="6262239" y="1816100"/>
                  </a:lnTo>
                  <a:lnTo>
                    <a:pt x="6282354" y="1866900"/>
                  </a:lnTo>
                  <a:lnTo>
                    <a:pt x="6301924" y="1905000"/>
                  </a:lnTo>
                  <a:lnTo>
                    <a:pt x="6320945" y="1943100"/>
                  </a:lnTo>
                  <a:lnTo>
                    <a:pt x="6339411" y="1981200"/>
                  </a:lnTo>
                  <a:lnTo>
                    <a:pt x="6357319" y="2032000"/>
                  </a:lnTo>
                  <a:lnTo>
                    <a:pt x="6374664" y="2070100"/>
                  </a:lnTo>
                  <a:lnTo>
                    <a:pt x="6391440" y="2108200"/>
                  </a:lnTo>
                  <a:lnTo>
                    <a:pt x="6407643" y="2159000"/>
                  </a:lnTo>
                  <a:lnTo>
                    <a:pt x="6423269" y="2197100"/>
                  </a:lnTo>
                  <a:lnTo>
                    <a:pt x="6438312" y="2235200"/>
                  </a:lnTo>
                  <a:lnTo>
                    <a:pt x="6452768" y="2286000"/>
                  </a:lnTo>
                  <a:lnTo>
                    <a:pt x="6466633" y="2324100"/>
                  </a:lnTo>
                  <a:lnTo>
                    <a:pt x="6479901" y="2374900"/>
                  </a:lnTo>
                  <a:lnTo>
                    <a:pt x="6492567" y="2413000"/>
                  </a:lnTo>
                  <a:lnTo>
                    <a:pt x="6504628" y="2463800"/>
                  </a:lnTo>
                  <a:lnTo>
                    <a:pt x="6516078" y="2501900"/>
                  </a:lnTo>
                  <a:lnTo>
                    <a:pt x="6526913" y="2552700"/>
                  </a:lnTo>
                  <a:lnTo>
                    <a:pt x="6537127" y="2603500"/>
                  </a:lnTo>
                  <a:lnTo>
                    <a:pt x="6546717" y="2641600"/>
                  </a:lnTo>
                  <a:lnTo>
                    <a:pt x="6555677" y="2692400"/>
                  </a:lnTo>
                  <a:lnTo>
                    <a:pt x="6564003" y="2730500"/>
                  </a:lnTo>
                  <a:lnTo>
                    <a:pt x="6571691" y="2781300"/>
                  </a:lnTo>
                  <a:lnTo>
                    <a:pt x="6578734" y="2832100"/>
                  </a:lnTo>
                  <a:lnTo>
                    <a:pt x="6585129" y="2870200"/>
                  </a:lnTo>
                  <a:lnTo>
                    <a:pt x="6590871" y="2921000"/>
                  </a:lnTo>
                  <a:lnTo>
                    <a:pt x="6595955" y="2971800"/>
                  </a:lnTo>
                  <a:lnTo>
                    <a:pt x="6600376" y="3009900"/>
                  </a:lnTo>
                  <a:lnTo>
                    <a:pt x="6604130" y="3060700"/>
                  </a:lnTo>
                  <a:lnTo>
                    <a:pt x="6607212" y="3111500"/>
                  </a:lnTo>
                  <a:lnTo>
                    <a:pt x="6609618" y="3162300"/>
                  </a:lnTo>
                  <a:lnTo>
                    <a:pt x="6611342" y="3213100"/>
                  </a:lnTo>
                  <a:lnTo>
                    <a:pt x="6612380" y="3251200"/>
                  </a:lnTo>
                  <a:lnTo>
                    <a:pt x="6612727" y="3302000"/>
                  </a:lnTo>
                  <a:lnTo>
                    <a:pt x="6612380" y="3352800"/>
                  </a:lnTo>
                  <a:lnTo>
                    <a:pt x="6611342" y="3403600"/>
                  </a:lnTo>
                  <a:lnTo>
                    <a:pt x="6609618" y="3454400"/>
                  </a:lnTo>
                  <a:lnTo>
                    <a:pt x="6607212" y="3492500"/>
                  </a:lnTo>
                  <a:lnTo>
                    <a:pt x="6604130" y="3543300"/>
                  </a:lnTo>
                  <a:lnTo>
                    <a:pt x="6600376" y="3594100"/>
                  </a:lnTo>
                  <a:lnTo>
                    <a:pt x="6595955" y="3644900"/>
                  </a:lnTo>
                  <a:lnTo>
                    <a:pt x="6590871" y="3683000"/>
                  </a:lnTo>
                  <a:lnTo>
                    <a:pt x="6585129" y="3733800"/>
                  </a:lnTo>
                  <a:lnTo>
                    <a:pt x="6578734" y="3784600"/>
                  </a:lnTo>
                  <a:lnTo>
                    <a:pt x="6571691" y="3822700"/>
                  </a:lnTo>
                  <a:lnTo>
                    <a:pt x="6564003" y="3873500"/>
                  </a:lnTo>
                  <a:lnTo>
                    <a:pt x="6555677" y="3924300"/>
                  </a:lnTo>
                  <a:lnTo>
                    <a:pt x="6546717" y="3962400"/>
                  </a:lnTo>
                  <a:lnTo>
                    <a:pt x="6537127" y="4013200"/>
                  </a:lnTo>
                  <a:lnTo>
                    <a:pt x="6526913" y="4051300"/>
                  </a:lnTo>
                  <a:lnTo>
                    <a:pt x="6516078" y="4102100"/>
                  </a:lnTo>
                  <a:lnTo>
                    <a:pt x="6504628" y="4140200"/>
                  </a:lnTo>
                  <a:lnTo>
                    <a:pt x="6492567" y="4191000"/>
                  </a:lnTo>
                  <a:lnTo>
                    <a:pt x="6479901" y="4229100"/>
                  </a:lnTo>
                  <a:lnTo>
                    <a:pt x="6466633" y="4279900"/>
                  </a:lnTo>
                  <a:lnTo>
                    <a:pt x="6452768" y="4318000"/>
                  </a:lnTo>
                  <a:lnTo>
                    <a:pt x="6438312" y="4368800"/>
                  </a:lnTo>
                  <a:lnTo>
                    <a:pt x="6423269" y="4406900"/>
                  </a:lnTo>
                  <a:lnTo>
                    <a:pt x="6407643" y="4457700"/>
                  </a:lnTo>
                  <a:lnTo>
                    <a:pt x="6391440" y="4495800"/>
                  </a:lnTo>
                  <a:lnTo>
                    <a:pt x="6374664" y="4533900"/>
                  </a:lnTo>
                  <a:lnTo>
                    <a:pt x="6357319" y="4584700"/>
                  </a:lnTo>
                  <a:lnTo>
                    <a:pt x="6339411" y="4622800"/>
                  </a:lnTo>
                  <a:lnTo>
                    <a:pt x="6320945" y="4660900"/>
                  </a:lnTo>
                  <a:lnTo>
                    <a:pt x="6301924" y="4699000"/>
                  </a:lnTo>
                  <a:lnTo>
                    <a:pt x="6282354" y="4749800"/>
                  </a:lnTo>
                  <a:lnTo>
                    <a:pt x="6262239" y="4787900"/>
                  </a:lnTo>
                  <a:lnTo>
                    <a:pt x="6241585" y="4826000"/>
                  </a:lnTo>
                  <a:lnTo>
                    <a:pt x="6220395" y="4864100"/>
                  </a:lnTo>
                  <a:lnTo>
                    <a:pt x="6198675" y="4902200"/>
                  </a:lnTo>
                  <a:lnTo>
                    <a:pt x="6176429" y="4953000"/>
                  </a:lnTo>
                  <a:lnTo>
                    <a:pt x="6153662" y="4991100"/>
                  </a:lnTo>
                  <a:lnTo>
                    <a:pt x="6130379" y="5029200"/>
                  </a:lnTo>
                  <a:lnTo>
                    <a:pt x="6106585" y="5067300"/>
                  </a:lnTo>
                  <a:lnTo>
                    <a:pt x="6082283" y="5105400"/>
                  </a:lnTo>
                  <a:lnTo>
                    <a:pt x="6057479" y="5143500"/>
                  </a:lnTo>
                  <a:lnTo>
                    <a:pt x="6032178" y="5181600"/>
                  </a:lnTo>
                  <a:lnTo>
                    <a:pt x="6006384" y="5207000"/>
                  </a:lnTo>
                  <a:lnTo>
                    <a:pt x="5980102" y="5245100"/>
                  </a:lnTo>
                  <a:lnTo>
                    <a:pt x="5953337" y="5283200"/>
                  </a:lnTo>
                  <a:lnTo>
                    <a:pt x="5926093" y="5321300"/>
                  </a:lnTo>
                  <a:lnTo>
                    <a:pt x="5898376" y="5359400"/>
                  </a:lnTo>
                  <a:lnTo>
                    <a:pt x="5870189" y="5397500"/>
                  </a:lnTo>
                  <a:lnTo>
                    <a:pt x="5841538" y="5422900"/>
                  </a:lnTo>
                  <a:lnTo>
                    <a:pt x="5812427" y="5461000"/>
                  </a:lnTo>
                  <a:lnTo>
                    <a:pt x="5782862" y="5499100"/>
                  </a:lnTo>
                  <a:lnTo>
                    <a:pt x="5752846" y="5524500"/>
                  </a:lnTo>
                  <a:lnTo>
                    <a:pt x="5722384" y="5562600"/>
                  </a:lnTo>
                  <a:lnTo>
                    <a:pt x="5691482" y="5588000"/>
                  </a:lnTo>
                  <a:lnTo>
                    <a:pt x="5660144" y="5626100"/>
                  </a:lnTo>
                  <a:lnTo>
                    <a:pt x="5628374" y="5651500"/>
                  </a:lnTo>
                  <a:lnTo>
                    <a:pt x="5596178" y="5689600"/>
                  </a:lnTo>
                  <a:lnTo>
                    <a:pt x="5563559" y="5715000"/>
                  </a:lnTo>
                  <a:lnTo>
                    <a:pt x="5530524" y="5753100"/>
                  </a:lnTo>
                  <a:lnTo>
                    <a:pt x="5463220" y="5803900"/>
                  </a:lnTo>
                  <a:lnTo>
                    <a:pt x="5428961" y="5842000"/>
                  </a:lnTo>
                  <a:lnTo>
                    <a:pt x="5394304" y="5867400"/>
                  </a:lnTo>
                  <a:lnTo>
                    <a:pt x="5323813" y="5918200"/>
                  </a:lnTo>
                  <a:lnTo>
                    <a:pt x="5287989" y="5956300"/>
                  </a:lnTo>
                  <a:lnTo>
                    <a:pt x="5215207" y="6007100"/>
                  </a:lnTo>
                  <a:lnTo>
                    <a:pt x="5140946" y="6057900"/>
                  </a:lnTo>
                  <a:lnTo>
                    <a:pt x="5026860" y="6134100"/>
                  </a:lnTo>
                  <a:lnTo>
                    <a:pt x="4988132" y="6146800"/>
                  </a:lnTo>
                  <a:lnTo>
                    <a:pt x="4869918" y="6223000"/>
                  </a:lnTo>
                  <a:lnTo>
                    <a:pt x="4829852" y="6235700"/>
                  </a:lnTo>
                  <a:lnTo>
                    <a:pt x="4789463" y="6261100"/>
                  </a:lnTo>
                  <a:lnTo>
                    <a:pt x="4748755" y="6273800"/>
                  </a:lnTo>
                  <a:lnTo>
                    <a:pt x="4666405" y="6324600"/>
                  </a:lnTo>
                  <a:lnTo>
                    <a:pt x="4582839" y="6350000"/>
                  </a:lnTo>
                  <a:lnTo>
                    <a:pt x="4540612" y="6375400"/>
                  </a:lnTo>
                  <a:lnTo>
                    <a:pt x="4455293" y="6400800"/>
                  </a:lnTo>
                  <a:lnTo>
                    <a:pt x="4412210" y="6426200"/>
                  </a:lnTo>
                  <a:lnTo>
                    <a:pt x="4012628" y="6540500"/>
                  </a:lnTo>
                  <a:close/>
                </a:path>
                <a:path w="6612890" h="6604000">
                  <a:moveTo>
                    <a:pt x="3875067" y="6565900"/>
                  </a:moveTo>
                  <a:lnTo>
                    <a:pt x="2737681" y="6565900"/>
                  </a:lnTo>
                  <a:lnTo>
                    <a:pt x="2645745" y="6540500"/>
                  </a:lnTo>
                  <a:lnTo>
                    <a:pt x="3967001" y="6540500"/>
                  </a:lnTo>
                  <a:lnTo>
                    <a:pt x="3875067" y="6565900"/>
                  </a:lnTo>
                  <a:close/>
                </a:path>
                <a:path w="6612890" h="6604000">
                  <a:moveTo>
                    <a:pt x="3782256" y="6578600"/>
                  </a:moveTo>
                  <a:lnTo>
                    <a:pt x="2830494" y="6578600"/>
                  </a:lnTo>
                  <a:lnTo>
                    <a:pt x="2783980" y="6565900"/>
                  </a:lnTo>
                  <a:lnTo>
                    <a:pt x="3828768" y="6565900"/>
                  </a:lnTo>
                  <a:lnTo>
                    <a:pt x="3782256" y="6578600"/>
                  </a:lnTo>
                  <a:close/>
                </a:path>
                <a:path w="6612890" h="6604000">
                  <a:moveTo>
                    <a:pt x="3688606" y="6591300"/>
                  </a:moveTo>
                  <a:lnTo>
                    <a:pt x="2924145" y="6591300"/>
                  </a:lnTo>
                  <a:lnTo>
                    <a:pt x="2877217" y="6578600"/>
                  </a:lnTo>
                  <a:lnTo>
                    <a:pt x="3735533" y="6578600"/>
                  </a:lnTo>
                  <a:lnTo>
                    <a:pt x="3688606" y="6591300"/>
                  </a:lnTo>
                  <a:close/>
                </a:path>
                <a:path w="6612890" h="6604000">
                  <a:moveTo>
                    <a:pt x="3594156" y="6604000"/>
                  </a:moveTo>
                  <a:lnTo>
                    <a:pt x="3018596" y="6604000"/>
                  </a:lnTo>
                  <a:lnTo>
                    <a:pt x="2971273" y="6591300"/>
                  </a:lnTo>
                  <a:lnTo>
                    <a:pt x="3641479" y="6591300"/>
                  </a:lnTo>
                  <a:lnTo>
                    <a:pt x="3594156" y="6604000"/>
                  </a:lnTo>
                  <a:close/>
                </a:path>
              </a:pathLst>
            </a:custGeom>
            <a:solidFill>
              <a:srgbClr val="EFF9F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711366" y="2276246"/>
              <a:ext cx="7343759" cy="5362541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8458200" y="8333683"/>
            <a:ext cx="8966199" cy="1356677"/>
          </a:xfrm>
          <a:custGeom>
            <a:avLst/>
            <a:gdLst/>
            <a:ahLst/>
            <a:cxnLst/>
            <a:rect l="l" t="t" r="r" b="b"/>
            <a:pathLst>
              <a:path w="8283575" h="1409700">
                <a:moveTo>
                  <a:pt x="8194704" y="1409603"/>
                </a:moveTo>
                <a:lnTo>
                  <a:pt x="88537" y="1409603"/>
                </a:lnTo>
                <a:lnTo>
                  <a:pt x="60756" y="1403974"/>
                </a:lnTo>
                <a:lnTo>
                  <a:pt x="29156" y="1382645"/>
                </a:lnTo>
                <a:lnTo>
                  <a:pt x="7827" y="1351045"/>
                </a:lnTo>
                <a:lnTo>
                  <a:pt x="0" y="1312412"/>
                </a:lnTo>
                <a:lnTo>
                  <a:pt x="0" y="99390"/>
                </a:lnTo>
                <a:lnTo>
                  <a:pt x="7827" y="60757"/>
                </a:lnTo>
                <a:lnTo>
                  <a:pt x="29156" y="29157"/>
                </a:lnTo>
                <a:lnTo>
                  <a:pt x="60756" y="7828"/>
                </a:lnTo>
                <a:lnTo>
                  <a:pt x="99394" y="0"/>
                </a:lnTo>
                <a:lnTo>
                  <a:pt x="8183848" y="0"/>
                </a:lnTo>
                <a:lnTo>
                  <a:pt x="8222485" y="7828"/>
                </a:lnTo>
                <a:lnTo>
                  <a:pt x="8254085" y="29157"/>
                </a:lnTo>
                <a:lnTo>
                  <a:pt x="8275415" y="60757"/>
                </a:lnTo>
                <a:lnTo>
                  <a:pt x="8283242" y="99390"/>
                </a:lnTo>
                <a:lnTo>
                  <a:pt x="8283242" y="1312412"/>
                </a:lnTo>
                <a:lnTo>
                  <a:pt x="8275415" y="1351045"/>
                </a:lnTo>
                <a:lnTo>
                  <a:pt x="8254085" y="1382645"/>
                </a:lnTo>
                <a:lnTo>
                  <a:pt x="8222485" y="1403974"/>
                </a:lnTo>
                <a:lnTo>
                  <a:pt x="8194704" y="140960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6765" y="8333684"/>
            <a:ext cx="2068324" cy="1409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4368" y="3617300"/>
            <a:ext cx="8966200" cy="24782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28854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-345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Conditions d’utilisation et d’implantation des nouvelles technologies dans les milieux de travail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8337" y="1145332"/>
            <a:ext cx="10018263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2750" spc="-270" dirty="0">
                <a:solidFill>
                  <a:schemeClr val="accent1">
                    <a:lumMod val="50000"/>
                  </a:schemeClr>
                </a:solidFill>
              </a:rPr>
              <a:t>Forum Inclusion des personnes handicapées en entreprise: </a:t>
            </a:r>
            <a:br>
              <a:rPr lang="fr-CA" sz="2750" spc="-27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CA" sz="2750" spc="-270" dirty="0">
                <a:solidFill>
                  <a:schemeClr val="accent1">
                    <a:lumMod val="50000"/>
                  </a:schemeClr>
                </a:solidFill>
              </a:rPr>
              <a:t>des nouvelles technologies qui font une différence!</a:t>
            </a:r>
            <a:endParaRPr sz="27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91600" y="8689340"/>
            <a:ext cx="8220978" cy="59234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225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Karine Ayotte, </a:t>
            </a:r>
            <a:r>
              <a:rPr kumimoji="0" sz="1900" b="0" i="0" u="none" strike="noStrike" kern="1200" cap="none" spc="-1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ps.éd</a:t>
            </a:r>
            <a:r>
              <a:rPr kumimoji="0" sz="19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lang="fr-CA" sz="19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, </a:t>
            </a:r>
            <a:r>
              <a:rPr lang="fr-CA" sz="1900" spc="-1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kumimoji="0" lang="fr-CA" sz="1900" b="0" i="0" u="none" strike="noStrike" kern="1200" cap="none" spc="-1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hargée</a:t>
            </a:r>
            <a:r>
              <a:rPr kumimoji="0" lang="fr-CA" sz="19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de cours </a:t>
            </a:r>
            <a:r>
              <a:rPr kumimoji="0" sz="19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et étudiante au doctorat au  département de psychoéducation de l’Université du Québec </a:t>
            </a:r>
            <a:r>
              <a:rPr kumimoji="0" sz="1900" b="0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à Trois-Rivières</a:t>
            </a:r>
            <a:endParaRPr kumimoji="0" sz="19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4362" y="91132"/>
            <a:ext cx="15536560" cy="10195868"/>
          </a:xfrm>
          <a:custGeom>
            <a:avLst/>
            <a:gdLst/>
            <a:ahLst/>
            <a:cxnLst/>
            <a:rect l="l" t="t" r="r" b="b"/>
            <a:pathLst>
              <a:path w="15536560" h="10195868">
                <a:moveTo>
                  <a:pt x="0" y="0"/>
                </a:moveTo>
                <a:lnTo>
                  <a:pt x="15536561" y="0"/>
                </a:lnTo>
                <a:lnTo>
                  <a:pt x="15536561" y="10195868"/>
                </a:lnTo>
                <a:lnTo>
                  <a:pt x="0" y="10195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462" y="124849"/>
            <a:ext cx="17857701" cy="10044957"/>
          </a:xfrm>
          <a:custGeom>
            <a:avLst/>
            <a:gdLst/>
            <a:ahLst/>
            <a:cxnLst/>
            <a:rect l="l" t="t" r="r" b="b"/>
            <a:pathLst>
              <a:path w="17857701" h="10044957">
                <a:moveTo>
                  <a:pt x="0" y="0"/>
                </a:moveTo>
                <a:lnTo>
                  <a:pt x="17857701" y="0"/>
                </a:lnTo>
                <a:lnTo>
                  <a:pt x="17857701" y="10044957"/>
                </a:lnTo>
                <a:lnTo>
                  <a:pt x="0" y="10044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3897" y="0"/>
            <a:ext cx="14140206" cy="10287000"/>
          </a:xfrm>
          <a:custGeom>
            <a:avLst/>
            <a:gdLst/>
            <a:ahLst/>
            <a:cxnLst/>
            <a:rect l="l" t="t" r="r" b="b"/>
            <a:pathLst>
              <a:path w="14140206" h="10287000">
                <a:moveTo>
                  <a:pt x="0" y="0"/>
                </a:moveTo>
                <a:lnTo>
                  <a:pt x="14140206" y="0"/>
                </a:lnTo>
                <a:lnTo>
                  <a:pt x="1414020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2B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108</Words>
  <Application>Microsoft Office PowerPoint</Application>
  <PresentationFormat>Personnalisé</PresentationFormat>
  <Paragraphs>14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Verdana</vt:lpstr>
      <vt:lpstr>Arial</vt:lpstr>
      <vt:lpstr>Office Theme</vt:lpstr>
      <vt:lpstr>1_Office Theme</vt:lpstr>
      <vt:lpstr>Forum Inclusion des personnes handicapées en entreprise:  des nouvelles technologies qui font une différence!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en emploi 2025</dc:title>
  <dc:creator>Poste</dc:creator>
  <cp:lastModifiedBy>Ayotte, Karine</cp:lastModifiedBy>
  <cp:revision>3</cp:revision>
  <dcterms:created xsi:type="dcterms:W3CDTF">2006-08-16T00:00:00Z</dcterms:created>
  <dcterms:modified xsi:type="dcterms:W3CDTF">2025-03-14T21:54:50Z</dcterms:modified>
  <dc:identifier>DAGgNddGCqo</dc:identifier>
</cp:coreProperties>
</file>