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6" r:id="rId6"/>
    <p:sldId id="309" r:id="rId7"/>
    <p:sldId id="321" r:id="rId8"/>
    <p:sldId id="5568" r:id="rId9"/>
    <p:sldId id="313" r:id="rId10"/>
    <p:sldId id="307" r:id="rId11"/>
    <p:sldId id="323" r:id="rId12"/>
    <p:sldId id="317" r:id="rId13"/>
    <p:sldId id="315" r:id="rId14"/>
    <p:sldId id="5566" r:id="rId15"/>
    <p:sldId id="292" r:id="rId16"/>
    <p:sldId id="5565" r:id="rId17"/>
    <p:sldId id="324" r:id="rId18"/>
    <p:sldId id="291" r:id="rId19"/>
    <p:sldId id="5567" r:id="rId20"/>
  </p:sldIdLst>
  <p:sldSz cx="9144000" cy="5143500" type="screen16x9"/>
  <p:notesSz cx="7010400" cy="9296400"/>
  <p:embeddedFontLs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FDB913"/>
    <a:srgbClr val="00807A"/>
    <a:srgbClr val="FBFBFB"/>
    <a:srgbClr val="F7F7F7"/>
    <a:srgbClr val="682C91"/>
    <a:srgbClr val="00A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DA172-1A84-4DBB-A0DF-AB0CCC8E7D82}" v="4" dt="2025-03-20T16:38:40.771"/>
    <p1510:client id="{EA3CCD5C-13A0-47DF-AE37-197D2DBC70FB}" v="2" dt="2025-03-19T22:39:27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6590" autoAdjust="0"/>
  </p:normalViewPr>
  <p:slideViewPr>
    <p:cSldViewPr>
      <p:cViewPr varScale="1">
        <p:scale>
          <a:sx n="134" d="100"/>
          <a:sy n="134" d="100"/>
        </p:scale>
        <p:origin x="283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 Parenteau" userId="537ba072-afe3-40d1-858e-b7b4512e5f1a" providerId="ADAL" clId="{CCDDA172-1A84-4DBB-A0DF-AB0CCC8E7D82}"/>
    <pc:docChg chg="undo custSel addSld delSld modSld modMainMaster">
      <pc:chgData name="France Parenteau" userId="537ba072-afe3-40d1-858e-b7b4512e5f1a" providerId="ADAL" clId="{CCDDA172-1A84-4DBB-A0DF-AB0CCC8E7D82}" dt="2025-03-20T17:09:40.237" v="4092" actId="20577"/>
      <pc:docMkLst>
        <pc:docMk/>
      </pc:docMkLst>
      <pc:sldChg chg="modSp mod">
        <pc:chgData name="France Parenteau" userId="537ba072-afe3-40d1-858e-b7b4512e5f1a" providerId="ADAL" clId="{CCDDA172-1A84-4DBB-A0DF-AB0CCC8E7D82}" dt="2025-03-20T16:38:40.771" v="4050"/>
        <pc:sldMkLst>
          <pc:docMk/>
          <pc:sldMk cId="2844878975" sldId="256"/>
        </pc:sldMkLst>
        <pc:spChg chg="mod">
          <ac:chgData name="France Parenteau" userId="537ba072-afe3-40d1-858e-b7b4512e5f1a" providerId="ADAL" clId="{CCDDA172-1A84-4DBB-A0DF-AB0CCC8E7D82}" dt="2025-03-20T12:36:20.119" v="0" actId="790"/>
          <ac:spMkLst>
            <pc:docMk/>
            <pc:sldMk cId="2844878975" sldId="256"/>
            <ac:spMk id="13" creationId="{00000000-0000-0000-0000-000000000000}"/>
          </ac:spMkLst>
        </pc:spChg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2844878975" sldId="256"/>
            <ac:spMk id="14" creationId="{00000000-0000-0000-0000-000000000000}"/>
          </ac:spMkLst>
        </pc:spChg>
      </pc:sldChg>
      <pc:sldChg chg="modSp mod">
        <pc:chgData name="France Parenteau" userId="537ba072-afe3-40d1-858e-b7b4512e5f1a" providerId="ADAL" clId="{CCDDA172-1A84-4DBB-A0DF-AB0CCC8E7D82}" dt="2025-03-20T15:52:51.079" v="3309" actId="790"/>
        <pc:sldMkLst>
          <pc:docMk/>
          <pc:sldMk cId="3944456268" sldId="291"/>
        </pc:sldMkLst>
        <pc:spChg chg="mod">
          <ac:chgData name="France Parenteau" userId="537ba072-afe3-40d1-858e-b7b4512e5f1a" providerId="ADAL" clId="{CCDDA172-1A84-4DBB-A0DF-AB0CCC8E7D82}" dt="2025-03-20T15:52:11.735" v="3283" actId="790"/>
          <ac:spMkLst>
            <pc:docMk/>
            <pc:sldMk cId="3944456268" sldId="291"/>
            <ac:spMk id="6" creationId="{0DC6CA30-F038-43B3-96BB-1BD5321EDFC4}"/>
          </ac:spMkLst>
        </pc:spChg>
        <pc:spChg chg="mod">
          <ac:chgData name="France Parenteau" userId="537ba072-afe3-40d1-858e-b7b4512e5f1a" providerId="ADAL" clId="{CCDDA172-1A84-4DBB-A0DF-AB0CCC8E7D82}" dt="2025-03-20T15:52:51.079" v="3309" actId="790"/>
          <ac:spMkLst>
            <pc:docMk/>
            <pc:sldMk cId="3944456268" sldId="291"/>
            <ac:spMk id="7" creationId="{4DC0C25C-32EA-4BC9-A804-D8156FD435F3}"/>
          </ac:spMkLst>
        </pc:spChg>
      </pc:sldChg>
      <pc:sldChg chg="modSp mod">
        <pc:chgData name="France Parenteau" userId="537ba072-afe3-40d1-858e-b7b4512e5f1a" providerId="ADAL" clId="{CCDDA172-1A84-4DBB-A0DF-AB0CCC8E7D82}" dt="2025-03-20T17:09:40.237" v="4092" actId="20577"/>
        <pc:sldMkLst>
          <pc:docMk/>
          <pc:sldMk cId="2655679966" sldId="292"/>
        </pc:sldMkLst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2655679966" sldId="292"/>
            <ac:spMk id="4" creationId="{9E5F35F9-C2A3-D278-9B8F-E2D38B9BDDB2}"/>
          </ac:spMkLst>
        </pc:spChg>
        <pc:graphicFrameChg chg="mod modGraphic">
          <ac:chgData name="France Parenteau" userId="537ba072-afe3-40d1-858e-b7b4512e5f1a" providerId="ADAL" clId="{CCDDA172-1A84-4DBB-A0DF-AB0CCC8E7D82}" dt="2025-03-20T17:09:40.237" v="4092" actId="20577"/>
          <ac:graphicFrameMkLst>
            <pc:docMk/>
            <pc:sldMk cId="2655679966" sldId="292"/>
            <ac:graphicFrameMk id="7" creationId="{F589AC03-E27C-0450-DEA2-010E335A1713}"/>
          </ac:graphicFrameMkLst>
        </pc:graphicFrameChg>
      </pc:sldChg>
      <pc:sldChg chg="modSp mod">
        <pc:chgData name="France Parenteau" userId="537ba072-afe3-40d1-858e-b7b4512e5f1a" providerId="ADAL" clId="{CCDDA172-1A84-4DBB-A0DF-AB0CCC8E7D82}" dt="2025-03-20T16:38:40.771" v="4050"/>
        <pc:sldMkLst>
          <pc:docMk/>
          <pc:sldMk cId="3396287719" sldId="306"/>
        </pc:sldMkLst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3396287719" sldId="306"/>
            <ac:spMk id="2" creationId="{10D5D0C0-5FF5-72FB-7E0A-60901857D4DA}"/>
          </ac:spMkLst>
        </pc:spChg>
        <pc:spChg chg="mod">
          <ac:chgData name="France Parenteau" userId="537ba072-afe3-40d1-858e-b7b4512e5f1a" providerId="ADAL" clId="{CCDDA172-1A84-4DBB-A0DF-AB0CCC8E7D82}" dt="2025-03-20T12:41:45.155" v="5" actId="790"/>
          <ac:spMkLst>
            <pc:docMk/>
            <pc:sldMk cId="3396287719" sldId="306"/>
            <ac:spMk id="3" creationId="{963DF4F7-F31E-1A73-FD8E-DEE846554A0B}"/>
          </ac:spMkLst>
        </pc:spChg>
      </pc:sldChg>
      <pc:sldChg chg="addSp modSp mod">
        <pc:chgData name="France Parenteau" userId="537ba072-afe3-40d1-858e-b7b4512e5f1a" providerId="ADAL" clId="{CCDDA172-1A84-4DBB-A0DF-AB0CCC8E7D82}" dt="2025-03-20T17:06:55.627" v="4080" actId="255"/>
        <pc:sldMkLst>
          <pc:docMk/>
          <pc:sldMk cId="2478065098" sldId="307"/>
        </pc:sldMkLst>
        <pc:spChg chg="mod">
          <ac:chgData name="France Parenteau" userId="537ba072-afe3-40d1-858e-b7b4512e5f1a" providerId="ADAL" clId="{CCDDA172-1A84-4DBB-A0DF-AB0CCC8E7D82}" dt="2025-03-20T17:06:55.627" v="4080" actId="255"/>
          <ac:spMkLst>
            <pc:docMk/>
            <pc:sldMk cId="2478065098" sldId="307"/>
            <ac:spMk id="3" creationId="{B7F6FB1C-5E96-5890-1F98-531D5A345719}"/>
          </ac:spMkLst>
        </pc:spChg>
        <pc:picChg chg="mod">
          <ac:chgData name="France Parenteau" userId="537ba072-afe3-40d1-858e-b7b4512e5f1a" providerId="ADAL" clId="{CCDDA172-1A84-4DBB-A0DF-AB0CCC8E7D82}" dt="2025-03-20T14:39:22.932" v="1709" actId="14100"/>
          <ac:picMkLst>
            <pc:docMk/>
            <pc:sldMk cId="2478065098" sldId="307"/>
            <ac:picMk id="5" creationId="{F7CA9140-F60F-4655-80CF-2490FA409157}"/>
          </ac:picMkLst>
        </pc:picChg>
        <pc:picChg chg="add mod">
          <ac:chgData name="France Parenteau" userId="537ba072-afe3-40d1-858e-b7b4512e5f1a" providerId="ADAL" clId="{CCDDA172-1A84-4DBB-A0DF-AB0CCC8E7D82}" dt="2025-03-20T14:39:16.324" v="1708" actId="1038"/>
          <ac:picMkLst>
            <pc:docMk/>
            <pc:sldMk cId="2478065098" sldId="307"/>
            <ac:picMk id="6" creationId="{7E51C99D-93BF-37C7-2834-82102CDAB6ED}"/>
          </ac:picMkLst>
        </pc:picChg>
      </pc:sldChg>
      <pc:sldChg chg="modSp mod modNotesTx">
        <pc:chgData name="France Parenteau" userId="537ba072-afe3-40d1-858e-b7b4512e5f1a" providerId="ADAL" clId="{CCDDA172-1A84-4DBB-A0DF-AB0CCC8E7D82}" dt="2025-03-20T16:38:40.771" v="4050"/>
        <pc:sldMkLst>
          <pc:docMk/>
          <pc:sldMk cId="2070402018" sldId="309"/>
        </pc:sldMkLst>
        <pc:spChg chg="mod">
          <ac:chgData name="France Parenteau" userId="537ba072-afe3-40d1-858e-b7b4512e5f1a" providerId="ADAL" clId="{CCDDA172-1A84-4DBB-A0DF-AB0CCC8E7D82}" dt="2025-03-20T12:58:35.052" v="290" actId="20577"/>
          <ac:spMkLst>
            <pc:docMk/>
            <pc:sldMk cId="2070402018" sldId="309"/>
            <ac:spMk id="2" creationId="{141B972A-E607-7839-F331-EDAEE4DF5259}"/>
          </ac:spMkLst>
        </pc:spChg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2070402018" sldId="309"/>
            <ac:spMk id="3" creationId="{2CB6B39E-64B2-E802-1BD3-13F782295B98}"/>
          </ac:spMkLst>
        </pc:spChg>
      </pc:sldChg>
      <pc:sldChg chg="modSp mod">
        <pc:chgData name="France Parenteau" userId="537ba072-afe3-40d1-858e-b7b4512e5f1a" providerId="ADAL" clId="{CCDDA172-1A84-4DBB-A0DF-AB0CCC8E7D82}" dt="2025-03-20T14:56:41.969" v="2428" actId="6549"/>
        <pc:sldMkLst>
          <pc:docMk/>
          <pc:sldMk cId="2357924540" sldId="315"/>
        </pc:sldMkLst>
        <pc:spChg chg="mod">
          <ac:chgData name="France Parenteau" userId="537ba072-afe3-40d1-858e-b7b4512e5f1a" providerId="ADAL" clId="{CCDDA172-1A84-4DBB-A0DF-AB0CCC8E7D82}" dt="2025-03-20T14:56:41.969" v="2428" actId="6549"/>
          <ac:spMkLst>
            <pc:docMk/>
            <pc:sldMk cId="2357924540" sldId="315"/>
            <ac:spMk id="2" creationId="{621B29BE-195E-D1C8-5BE5-015B76B90E10}"/>
          </ac:spMkLst>
        </pc:spChg>
        <pc:spChg chg="mod">
          <ac:chgData name="France Parenteau" userId="537ba072-afe3-40d1-858e-b7b4512e5f1a" providerId="ADAL" clId="{CCDDA172-1A84-4DBB-A0DF-AB0CCC8E7D82}" dt="2025-03-20T14:55:03.484" v="2408" actId="20577"/>
          <ac:spMkLst>
            <pc:docMk/>
            <pc:sldMk cId="2357924540" sldId="315"/>
            <ac:spMk id="3" creationId="{0279CEC7-5F39-425E-8AB8-48640B31B6CE}"/>
          </ac:spMkLst>
        </pc:spChg>
      </pc:sldChg>
      <pc:sldChg chg="modSp mod">
        <pc:chgData name="France Parenteau" userId="537ba072-afe3-40d1-858e-b7b4512e5f1a" providerId="ADAL" clId="{CCDDA172-1A84-4DBB-A0DF-AB0CCC8E7D82}" dt="2025-03-20T17:04:21.958" v="4068" actId="6549"/>
        <pc:sldMkLst>
          <pc:docMk/>
          <pc:sldMk cId="1270704006" sldId="317"/>
        </pc:sldMkLst>
        <pc:spChg chg="mod">
          <ac:chgData name="France Parenteau" userId="537ba072-afe3-40d1-858e-b7b4512e5f1a" providerId="ADAL" clId="{CCDDA172-1A84-4DBB-A0DF-AB0CCC8E7D82}" dt="2025-03-20T17:04:21.958" v="4068" actId="6549"/>
          <ac:spMkLst>
            <pc:docMk/>
            <pc:sldMk cId="1270704006" sldId="317"/>
            <ac:spMk id="7" creationId="{1922EC31-C0CA-BE3D-391E-8081EFD6F862}"/>
          </ac:spMkLst>
        </pc:spChg>
        <pc:spChg chg="mod">
          <ac:chgData name="France Parenteau" userId="537ba072-afe3-40d1-858e-b7b4512e5f1a" providerId="ADAL" clId="{CCDDA172-1A84-4DBB-A0DF-AB0CCC8E7D82}" dt="2025-03-20T14:52:00.901" v="2371" actId="6549"/>
          <ac:spMkLst>
            <pc:docMk/>
            <pc:sldMk cId="1270704006" sldId="317"/>
            <ac:spMk id="8" creationId="{B1B51BC4-43F2-FE86-5CAE-A11929BE53C3}"/>
          </ac:spMkLst>
        </pc:spChg>
        <pc:spChg chg="mod">
          <ac:chgData name="France Parenteau" userId="537ba072-afe3-40d1-858e-b7b4512e5f1a" providerId="ADAL" clId="{CCDDA172-1A84-4DBB-A0DF-AB0CCC8E7D82}" dt="2025-03-20T14:54:26.081" v="2382" actId="6549"/>
          <ac:spMkLst>
            <pc:docMk/>
            <pc:sldMk cId="1270704006" sldId="317"/>
            <ac:spMk id="9" creationId="{6300F175-4556-6A03-198C-7CDC8B6B1DC6}"/>
          </ac:spMkLst>
        </pc:spChg>
      </pc:sldChg>
      <pc:sldChg chg="modSp mod">
        <pc:chgData name="France Parenteau" userId="537ba072-afe3-40d1-858e-b7b4512e5f1a" providerId="ADAL" clId="{CCDDA172-1A84-4DBB-A0DF-AB0CCC8E7D82}" dt="2025-03-20T17:05:53.035" v="4076" actId="20577"/>
        <pc:sldMkLst>
          <pc:docMk/>
          <pc:sldMk cId="1263019600" sldId="321"/>
        </pc:sldMkLst>
        <pc:spChg chg="mod">
          <ac:chgData name="France Parenteau" userId="537ba072-afe3-40d1-858e-b7b4512e5f1a" providerId="ADAL" clId="{CCDDA172-1A84-4DBB-A0DF-AB0CCC8E7D82}" dt="2025-03-20T17:05:31.688" v="4074" actId="6549"/>
          <ac:spMkLst>
            <pc:docMk/>
            <pc:sldMk cId="1263019600" sldId="321"/>
            <ac:spMk id="2" creationId="{EB460152-ADC8-7F36-17FF-A403AD5BF21D}"/>
          </ac:spMkLst>
        </pc:spChg>
        <pc:spChg chg="mod">
          <ac:chgData name="France Parenteau" userId="537ba072-afe3-40d1-858e-b7b4512e5f1a" providerId="ADAL" clId="{CCDDA172-1A84-4DBB-A0DF-AB0CCC8E7D82}" dt="2025-03-20T17:05:53.035" v="4076" actId="20577"/>
          <ac:spMkLst>
            <pc:docMk/>
            <pc:sldMk cId="1263019600" sldId="321"/>
            <ac:spMk id="3" creationId="{C85B967A-ED8B-2255-09E2-8CAE1020AE09}"/>
          </ac:spMkLst>
        </pc:spChg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1263019600" sldId="321"/>
            <ac:spMk id="4" creationId="{50E92802-64BD-8481-2611-E917998CFB27}"/>
          </ac:spMkLst>
        </pc:spChg>
      </pc:sldChg>
      <pc:sldChg chg="modSp del mod">
        <pc:chgData name="France Parenteau" userId="537ba072-afe3-40d1-858e-b7b4512e5f1a" providerId="ADAL" clId="{CCDDA172-1A84-4DBB-A0DF-AB0CCC8E7D82}" dt="2025-03-20T14:12:15.748" v="1616" actId="2696"/>
        <pc:sldMkLst>
          <pc:docMk/>
          <pc:sldMk cId="3896705101" sldId="322"/>
        </pc:sldMkLst>
        <pc:spChg chg="mod">
          <ac:chgData name="France Parenteau" userId="537ba072-afe3-40d1-858e-b7b4512e5f1a" providerId="ADAL" clId="{CCDDA172-1A84-4DBB-A0DF-AB0CCC8E7D82}" dt="2025-03-20T13:53:27.268" v="918" actId="1076"/>
          <ac:spMkLst>
            <pc:docMk/>
            <pc:sldMk cId="3896705101" sldId="322"/>
            <ac:spMk id="2" creationId="{E1A7710F-0DC5-B67A-0C4C-3A91FD88DEC2}"/>
          </ac:spMkLst>
        </pc:spChg>
        <pc:spChg chg="mod">
          <ac:chgData name="France Parenteau" userId="537ba072-afe3-40d1-858e-b7b4512e5f1a" providerId="ADAL" clId="{CCDDA172-1A84-4DBB-A0DF-AB0CCC8E7D82}" dt="2025-03-20T13:53:32.024" v="919" actId="1076"/>
          <ac:spMkLst>
            <pc:docMk/>
            <pc:sldMk cId="3896705101" sldId="322"/>
            <ac:spMk id="3" creationId="{D51B9AAD-CE31-51A9-C07E-CB6536EB00EA}"/>
          </ac:spMkLst>
        </pc:spChg>
      </pc:sldChg>
      <pc:sldChg chg="modSp mod">
        <pc:chgData name="France Parenteau" userId="537ba072-afe3-40d1-858e-b7b4512e5f1a" providerId="ADAL" clId="{CCDDA172-1A84-4DBB-A0DF-AB0CCC8E7D82}" dt="2025-03-20T14:48:03.090" v="2305" actId="6549"/>
        <pc:sldMkLst>
          <pc:docMk/>
          <pc:sldMk cId="3870951500" sldId="323"/>
        </pc:sldMkLst>
        <pc:spChg chg="mod">
          <ac:chgData name="France Parenteau" userId="537ba072-afe3-40d1-858e-b7b4512e5f1a" providerId="ADAL" clId="{CCDDA172-1A84-4DBB-A0DF-AB0CCC8E7D82}" dt="2025-03-20T14:48:03.090" v="2305" actId="6549"/>
          <ac:spMkLst>
            <pc:docMk/>
            <pc:sldMk cId="3870951500" sldId="323"/>
            <ac:spMk id="2" creationId="{31728668-94FE-E7D4-2F91-A1DF4C47E9BE}"/>
          </ac:spMkLst>
        </pc:spChg>
      </pc:sldChg>
      <pc:sldChg chg="modSp mod">
        <pc:chgData name="France Parenteau" userId="537ba072-afe3-40d1-858e-b7b4512e5f1a" providerId="ADAL" clId="{CCDDA172-1A84-4DBB-A0DF-AB0CCC8E7D82}" dt="2025-03-20T16:38:40.771" v="4050"/>
        <pc:sldMkLst>
          <pc:docMk/>
          <pc:sldMk cId="4192712778" sldId="324"/>
        </pc:sldMkLst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4192712778" sldId="324"/>
            <ac:spMk id="2" creationId="{2EA3CBAD-A004-8AE4-F4F3-222A633BB9E2}"/>
          </ac:spMkLst>
        </pc:spChg>
        <pc:spChg chg="mod">
          <ac:chgData name="France Parenteau" userId="537ba072-afe3-40d1-858e-b7b4512e5f1a" providerId="ADAL" clId="{CCDDA172-1A84-4DBB-A0DF-AB0CCC8E7D82}" dt="2025-03-20T15:29:09.545" v="2972" actId="255"/>
          <ac:spMkLst>
            <pc:docMk/>
            <pc:sldMk cId="4192712778" sldId="324"/>
            <ac:spMk id="3" creationId="{3D432C39-AF5B-B746-BAE0-D90921ECFD53}"/>
          </ac:spMkLst>
        </pc:spChg>
      </pc:sldChg>
      <pc:sldChg chg="modSp mod">
        <pc:chgData name="France Parenteau" userId="537ba072-afe3-40d1-858e-b7b4512e5f1a" providerId="ADAL" clId="{CCDDA172-1A84-4DBB-A0DF-AB0CCC8E7D82}" dt="2025-03-20T16:38:40.771" v="4050"/>
        <pc:sldMkLst>
          <pc:docMk/>
          <pc:sldMk cId="1355150885" sldId="5565"/>
        </pc:sldMkLst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1355150885" sldId="5565"/>
            <ac:spMk id="2" creationId="{4B8DBC8A-3D18-A275-3DDB-0E9F12C837A1}"/>
          </ac:spMkLst>
        </pc:spChg>
        <pc:spChg chg="mod">
          <ac:chgData name="France Parenteau" userId="537ba072-afe3-40d1-858e-b7b4512e5f1a" providerId="ADAL" clId="{CCDDA172-1A84-4DBB-A0DF-AB0CCC8E7D82}" dt="2025-03-20T15:44:17.827" v="3040" actId="20577"/>
          <ac:spMkLst>
            <pc:docMk/>
            <pc:sldMk cId="1355150885" sldId="5565"/>
            <ac:spMk id="3" creationId="{D5634D13-6DF7-E18F-7C6C-EC9CB3E72649}"/>
          </ac:spMkLst>
        </pc:spChg>
        <pc:spChg chg="mod">
          <ac:chgData name="France Parenteau" userId="537ba072-afe3-40d1-858e-b7b4512e5f1a" providerId="ADAL" clId="{CCDDA172-1A84-4DBB-A0DF-AB0CCC8E7D82}" dt="2025-03-20T15:03:50.926" v="2479" actId="790"/>
          <ac:spMkLst>
            <pc:docMk/>
            <pc:sldMk cId="1355150885" sldId="5565"/>
            <ac:spMk id="4" creationId="{F304237C-C9A0-383B-24F9-0F5B8D334927}"/>
          </ac:spMkLst>
        </pc:spChg>
      </pc:sldChg>
      <pc:sldChg chg="modSp mod">
        <pc:chgData name="France Parenteau" userId="537ba072-afe3-40d1-858e-b7b4512e5f1a" providerId="ADAL" clId="{CCDDA172-1A84-4DBB-A0DF-AB0CCC8E7D82}" dt="2025-03-20T17:08:38.219" v="4082" actId="27636"/>
        <pc:sldMkLst>
          <pc:docMk/>
          <pc:sldMk cId="1397631636" sldId="5566"/>
        </pc:sldMkLst>
        <pc:spChg chg="mod">
          <ac:chgData name="France Parenteau" userId="537ba072-afe3-40d1-858e-b7b4512e5f1a" providerId="ADAL" clId="{CCDDA172-1A84-4DBB-A0DF-AB0CCC8E7D82}" dt="2025-03-20T17:08:38.219" v="4082" actId="27636"/>
          <ac:spMkLst>
            <pc:docMk/>
            <pc:sldMk cId="1397631636" sldId="5566"/>
            <ac:spMk id="2" creationId="{C08714EF-BAFE-61D1-67D2-9A672A2075E1}"/>
          </ac:spMkLst>
        </pc:spChg>
        <pc:spChg chg="mod">
          <ac:chgData name="France Parenteau" userId="537ba072-afe3-40d1-858e-b7b4512e5f1a" providerId="ADAL" clId="{CCDDA172-1A84-4DBB-A0DF-AB0CCC8E7D82}" dt="2025-03-20T14:58:08.618" v="2430" actId="790"/>
          <ac:spMkLst>
            <pc:docMk/>
            <pc:sldMk cId="1397631636" sldId="5566"/>
            <ac:spMk id="3" creationId="{93B51E2C-9B4D-E310-1E6B-D6DF351DC0CC}"/>
          </ac:spMkLst>
        </pc:spChg>
      </pc:sldChg>
      <pc:sldChg chg="modSp mod">
        <pc:chgData name="France Parenteau" userId="537ba072-afe3-40d1-858e-b7b4512e5f1a" providerId="ADAL" clId="{CCDDA172-1A84-4DBB-A0DF-AB0CCC8E7D82}" dt="2025-03-20T15:53:27.707" v="3314" actId="5793"/>
        <pc:sldMkLst>
          <pc:docMk/>
          <pc:sldMk cId="3204982493" sldId="5567"/>
        </pc:sldMkLst>
        <pc:spChg chg="mod">
          <ac:chgData name="France Parenteau" userId="537ba072-afe3-40d1-858e-b7b4512e5f1a" providerId="ADAL" clId="{CCDDA172-1A84-4DBB-A0DF-AB0CCC8E7D82}" dt="2025-03-20T15:53:27.707" v="3314" actId="5793"/>
          <ac:spMkLst>
            <pc:docMk/>
            <pc:sldMk cId="3204982493" sldId="5567"/>
            <ac:spMk id="3" creationId="{E1F9C4FA-8DAD-83A4-E115-90613CB3EF95}"/>
          </ac:spMkLst>
        </pc:spChg>
      </pc:sldChg>
      <pc:sldChg chg="modSp add mod">
        <pc:chgData name="France Parenteau" userId="537ba072-afe3-40d1-858e-b7b4512e5f1a" providerId="ADAL" clId="{CCDDA172-1A84-4DBB-A0DF-AB0CCC8E7D82}" dt="2025-03-20T17:06:28.043" v="4079" actId="20577"/>
        <pc:sldMkLst>
          <pc:docMk/>
          <pc:sldMk cId="3468595490" sldId="5568"/>
        </pc:sldMkLst>
        <pc:spChg chg="mod">
          <ac:chgData name="France Parenteau" userId="537ba072-afe3-40d1-858e-b7b4512e5f1a" providerId="ADAL" clId="{CCDDA172-1A84-4DBB-A0DF-AB0CCC8E7D82}" dt="2025-03-20T17:06:18.503" v="4077" actId="20577"/>
          <ac:spMkLst>
            <pc:docMk/>
            <pc:sldMk cId="3468595490" sldId="5568"/>
            <ac:spMk id="2" creationId="{23BB879A-849C-00EA-4517-30EA53B0FFA2}"/>
          </ac:spMkLst>
        </pc:spChg>
        <pc:spChg chg="mod">
          <ac:chgData name="France Parenteau" userId="537ba072-afe3-40d1-858e-b7b4512e5f1a" providerId="ADAL" clId="{CCDDA172-1A84-4DBB-A0DF-AB0CCC8E7D82}" dt="2025-03-20T17:06:28.043" v="4079" actId="20577"/>
          <ac:spMkLst>
            <pc:docMk/>
            <pc:sldMk cId="3468595490" sldId="5568"/>
            <ac:spMk id="3" creationId="{A3D6C934-BC55-1A32-3476-1187FA46BA1B}"/>
          </ac:spMkLst>
        </pc:spChg>
        <pc:spChg chg="mod">
          <ac:chgData name="France Parenteau" userId="537ba072-afe3-40d1-858e-b7b4512e5f1a" providerId="ADAL" clId="{CCDDA172-1A84-4DBB-A0DF-AB0CCC8E7D82}" dt="2025-03-20T16:38:40.771" v="4050"/>
          <ac:spMkLst>
            <pc:docMk/>
            <pc:sldMk cId="3468595490" sldId="5568"/>
            <ac:spMk id="4" creationId="{61E41F4B-EA10-5F57-C045-CF37877DACAE}"/>
          </ac:spMkLst>
        </pc:spChg>
      </pc:sldChg>
      <pc:sldMasterChg chg="modSldLayout">
        <pc:chgData name="France Parenteau" userId="537ba072-afe3-40d1-858e-b7b4512e5f1a" providerId="ADAL" clId="{CCDDA172-1A84-4DBB-A0DF-AB0CCC8E7D82}" dt="2025-03-20T13:13:14.019" v="485" actId="20577"/>
        <pc:sldMasterMkLst>
          <pc:docMk/>
          <pc:sldMasterMk cId="2444201718" sldId="2147483648"/>
        </pc:sldMasterMkLst>
        <pc:sldLayoutChg chg="modSp mod">
          <pc:chgData name="France Parenteau" userId="537ba072-afe3-40d1-858e-b7b4512e5f1a" providerId="ADAL" clId="{CCDDA172-1A84-4DBB-A0DF-AB0CCC8E7D82}" dt="2025-03-20T12:54:24.620" v="180" actId="6549"/>
          <pc:sldLayoutMkLst>
            <pc:docMk/>
            <pc:sldMasterMk cId="2444201718" sldId="2147483648"/>
            <pc:sldLayoutMk cId="405065711" sldId="2147483650"/>
          </pc:sldLayoutMkLst>
          <pc:spChg chg="mod">
            <ac:chgData name="France Parenteau" userId="537ba072-afe3-40d1-858e-b7b4512e5f1a" providerId="ADAL" clId="{CCDDA172-1A84-4DBB-A0DF-AB0CCC8E7D82}" dt="2025-03-20T12:54:24.620" v="180" actId="6549"/>
            <ac:spMkLst>
              <pc:docMk/>
              <pc:sldMasterMk cId="2444201718" sldId="2147483648"/>
              <pc:sldLayoutMk cId="405065711" sldId="2147483650"/>
              <ac:spMk id="22" creationId="{00000000-0000-0000-0000-000000000000}"/>
            </ac:spMkLst>
          </pc:spChg>
        </pc:sldLayoutChg>
        <pc:sldLayoutChg chg="modSp mod">
          <pc:chgData name="France Parenteau" userId="537ba072-afe3-40d1-858e-b7b4512e5f1a" providerId="ADAL" clId="{CCDDA172-1A84-4DBB-A0DF-AB0CCC8E7D82}" dt="2025-03-20T13:13:14.019" v="485" actId="20577"/>
          <pc:sldLayoutMkLst>
            <pc:docMk/>
            <pc:sldMasterMk cId="2444201718" sldId="2147483648"/>
            <pc:sldLayoutMk cId="2747836355" sldId="2147483652"/>
          </pc:sldLayoutMkLst>
          <pc:spChg chg="mod">
            <ac:chgData name="France Parenteau" userId="537ba072-afe3-40d1-858e-b7b4512e5f1a" providerId="ADAL" clId="{CCDDA172-1A84-4DBB-A0DF-AB0CCC8E7D82}" dt="2025-03-20T13:13:14.019" v="485" actId="20577"/>
            <ac:spMkLst>
              <pc:docMk/>
              <pc:sldMasterMk cId="2444201718" sldId="2147483648"/>
              <pc:sldLayoutMk cId="2747836355" sldId="2147483652"/>
              <ac:spMk id="22" creationId="{00000000-0000-0000-0000-000000000000}"/>
            </ac:spMkLst>
          </pc:spChg>
        </pc:sldLayoutChg>
      </pc:sldMasterChg>
    </pc:docChg>
  </pc:docChgLst>
  <pc:docChgLst>
    <pc:chgData name="Sam Hansen" userId="52162616-8a64-469e-b795-c1e2b27c9ec2" providerId="ADAL" clId="{EA3CCD5C-13A0-47DF-AE37-197D2DBC70FB}"/>
    <pc:docChg chg="undo custSel modSld">
      <pc:chgData name="Sam Hansen" userId="52162616-8a64-469e-b795-c1e2b27c9ec2" providerId="ADAL" clId="{EA3CCD5C-13A0-47DF-AE37-197D2DBC70FB}" dt="2025-03-19T22:53:22.487" v="100" actId="20577"/>
      <pc:docMkLst>
        <pc:docMk/>
      </pc:docMkLst>
      <pc:sldChg chg="modSp mod">
        <pc:chgData name="Sam Hansen" userId="52162616-8a64-469e-b795-c1e2b27c9ec2" providerId="ADAL" clId="{EA3CCD5C-13A0-47DF-AE37-197D2DBC70FB}" dt="2025-03-19T22:39:27.589" v="65"/>
        <pc:sldMkLst>
          <pc:docMk/>
          <pc:sldMk cId="3944456268" sldId="291"/>
        </pc:sldMkLst>
        <pc:spChg chg="mod">
          <ac:chgData name="Sam Hansen" userId="52162616-8a64-469e-b795-c1e2b27c9ec2" providerId="ADAL" clId="{EA3CCD5C-13A0-47DF-AE37-197D2DBC70FB}" dt="2025-03-19T22:38:49.244" v="53"/>
          <ac:spMkLst>
            <pc:docMk/>
            <pc:sldMk cId="3944456268" sldId="291"/>
            <ac:spMk id="6" creationId="{0DC6CA30-F038-43B3-96BB-1BD5321EDFC4}"/>
          </ac:spMkLst>
        </pc:spChg>
        <pc:spChg chg="mod">
          <ac:chgData name="Sam Hansen" userId="52162616-8a64-469e-b795-c1e2b27c9ec2" providerId="ADAL" clId="{EA3CCD5C-13A0-47DF-AE37-197D2DBC70FB}" dt="2025-03-19T22:39:27.589" v="65"/>
          <ac:spMkLst>
            <pc:docMk/>
            <pc:sldMk cId="3944456268" sldId="291"/>
            <ac:spMk id="7" creationId="{4DC0C25C-32EA-4BC9-A804-D8156FD435F3}"/>
          </ac:spMkLst>
        </pc:spChg>
      </pc:sldChg>
      <pc:sldChg chg="modSp mod">
        <pc:chgData name="Sam Hansen" userId="52162616-8a64-469e-b795-c1e2b27c9ec2" providerId="ADAL" clId="{EA3CCD5C-13A0-47DF-AE37-197D2DBC70FB}" dt="2025-03-19T22:46:00.880" v="66"/>
        <pc:sldMkLst>
          <pc:docMk/>
          <pc:sldMk cId="2070402018" sldId="309"/>
        </pc:sldMkLst>
        <pc:spChg chg="mod">
          <ac:chgData name="Sam Hansen" userId="52162616-8a64-469e-b795-c1e2b27c9ec2" providerId="ADAL" clId="{EA3CCD5C-13A0-47DF-AE37-197D2DBC70FB}" dt="2025-03-19T22:46:00.880" v="66"/>
          <ac:spMkLst>
            <pc:docMk/>
            <pc:sldMk cId="2070402018" sldId="309"/>
            <ac:spMk id="3" creationId="{2CB6B39E-64B2-E802-1BD3-13F782295B98}"/>
          </ac:spMkLst>
        </pc:spChg>
      </pc:sldChg>
      <pc:sldChg chg="modSp mod">
        <pc:chgData name="Sam Hansen" userId="52162616-8a64-469e-b795-c1e2b27c9ec2" providerId="ADAL" clId="{EA3CCD5C-13A0-47DF-AE37-197D2DBC70FB}" dt="2025-03-19T22:49:27.060" v="76" actId="14100"/>
        <pc:sldMkLst>
          <pc:docMk/>
          <pc:sldMk cId="1263019600" sldId="321"/>
        </pc:sldMkLst>
        <pc:spChg chg="mod">
          <ac:chgData name="Sam Hansen" userId="52162616-8a64-469e-b795-c1e2b27c9ec2" providerId="ADAL" clId="{EA3CCD5C-13A0-47DF-AE37-197D2DBC70FB}" dt="2025-03-19T22:37:52.298" v="43" actId="20577"/>
          <ac:spMkLst>
            <pc:docMk/>
            <pc:sldMk cId="1263019600" sldId="321"/>
            <ac:spMk id="2" creationId="{EB460152-ADC8-7F36-17FF-A403AD5BF21D}"/>
          </ac:spMkLst>
        </pc:spChg>
        <pc:spChg chg="mod">
          <ac:chgData name="Sam Hansen" userId="52162616-8a64-469e-b795-c1e2b27c9ec2" providerId="ADAL" clId="{EA3CCD5C-13A0-47DF-AE37-197D2DBC70FB}" dt="2025-03-19T22:38:06.272" v="51" actId="20577"/>
          <ac:spMkLst>
            <pc:docMk/>
            <pc:sldMk cId="1263019600" sldId="321"/>
            <ac:spMk id="3" creationId="{C85B967A-ED8B-2255-09E2-8CAE1020AE09}"/>
          </ac:spMkLst>
        </pc:spChg>
        <pc:spChg chg="mod">
          <ac:chgData name="Sam Hansen" userId="52162616-8a64-469e-b795-c1e2b27c9ec2" providerId="ADAL" clId="{EA3CCD5C-13A0-47DF-AE37-197D2DBC70FB}" dt="2025-03-19T22:49:27.060" v="76" actId="14100"/>
          <ac:spMkLst>
            <pc:docMk/>
            <pc:sldMk cId="1263019600" sldId="321"/>
            <ac:spMk id="4" creationId="{50E92802-64BD-8481-2611-E917998CFB27}"/>
          </ac:spMkLst>
        </pc:spChg>
      </pc:sldChg>
      <pc:sldChg chg="modSp mod">
        <pc:chgData name="Sam Hansen" userId="52162616-8a64-469e-b795-c1e2b27c9ec2" providerId="ADAL" clId="{EA3CCD5C-13A0-47DF-AE37-197D2DBC70FB}" dt="2025-03-19T22:49:08.725" v="74" actId="6549"/>
        <pc:sldMkLst>
          <pc:docMk/>
          <pc:sldMk cId="3896705101" sldId="322"/>
        </pc:sldMkLst>
        <pc:spChg chg="mod">
          <ac:chgData name="Sam Hansen" userId="52162616-8a64-469e-b795-c1e2b27c9ec2" providerId="ADAL" clId="{EA3CCD5C-13A0-47DF-AE37-197D2DBC70FB}" dt="2025-03-19T22:37:05.810" v="23" actId="20577"/>
          <ac:spMkLst>
            <pc:docMk/>
            <pc:sldMk cId="3896705101" sldId="322"/>
            <ac:spMk id="2" creationId="{E1A7710F-0DC5-B67A-0C4C-3A91FD88DEC2}"/>
          </ac:spMkLst>
        </pc:spChg>
        <pc:spChg chg="mod">
          <ac:chgData name="Sam Hansen" userId="52162616-8a64-469e-b795-c1e2b27c9ec2" providerId="ADAL" clId="{EA3CCD5C-13A0-47DF-AE37-197D2DBC70FB}" dt="2025-03-19T22:37:23.653" v="31" actId="20577"/>
          <ac:spMkLst>
            <pc:docMk/>
            <pc:sldMk cId="3896705101" sldId="322"/>
            <ac:spMk id="3" creationId="{D51B9AAD-CE31-51A9-C07E-CB6536EB00EA}"/>
          </ac:spMkLst>
        </pc:spChg>
        <pc:spChg chg="mod">
          <ac:chgData name="Sam Hansen" userId="52162616-8a64-469e-b795-c1e2b27c9ec2" providerId="ADAL" clId="{EA3CCD5C-13A0-47DF-AE37-197D2DBC70FB}" dt="2025-03-19T22:49:08.725" v="74" actId="6549"/>
          <ac:spMkLst>
            <pc:docMk/>
            <pc:sldMk cId="3896705101" sldId="322"/>
            <ac:spMk id="4" creationId="{B9DD68A5-F1E2-6234-3DF7-7BC892C92DEB}"/>
          </ac:spMkLst>
        </pc:spChg>
      </pc:sldChg>
      <pc:sldChg chg="modSp mod">
        <pc:chgData name="Sam Hansen" userId="52162616-8a64-469e-b795-c1e2b27c9ec2" providerId="ADAL" clId="{EA3CCD5C-13A0-47DF-AE37-197D2DBC70FB}" dt="2025-03-19T22:53:22.487" v="100" actId="20577"/>
        <pc:sldMkLst>
          <pc:docMk/>
          <pc:sldMk cId="3870951500" sldId="323"/>
        </pc:sldMkLst>
        <pc:spChg chg="mod">
          <ac:chgData name="Sam Hansen" userId="52162616-8a64-469e-b795-c1e2b27c9ec2" providerId="ADAL" clId="{EA3CCD5C-13A0-47DF-AE37-197D2DBC70FB}" dt="2025-03-19T22:53:22.487" v="100" actId="20577"/>
          <ac:spMkLst>
            <pc:docMk/>
            <pc:sldMk cId="3870951500" sldId="323"/>
            <ac:spMk id="2" creationId="{31728668-94FE-E7D4-2F91-A1DF4C47E9BE}"/>
          </ac:spMkLst>
        </pc:spChg>
        <pc:spChg chg="mod">
          <ac:chgData name="Sam Hansen" userId="52162616-8a64-469e-b795-c1e2b27c9ec2" providerId="ADAL" clId="{EA3CCD5C-13A0-47DF-AE37-197D2DBC70FB}" dt="2025-03-19T22:53:20.215" v="99" actId="20577"/>
          <ac:spMkLst>
            <pc:docMk/>
            <pc:sldMk cId="3870951500" sldId="323"/>
            <ac:spMk id="3" creationId="{306D23B4-86C9-D0BC-07EF-2FDECE45B560}"/>
          </ac:spMkLst>
        </pc:spChg>
      </pc:sldChg>
      <pc:sldChg chg="modSp mod">
        <pc:chgData name="Sam Hansen" userId="52162616-8a64-469e-b795-c1e2b27c9ec2" providerId="ADAL" clId="{EA3CCD5C-13A0-47DF-AE37-197D2DBC70FB}" dt="2025-03-19T22:35:36.571" v="9" actId="20577"/>
        <pc:sldMkLst>
          <pc:docMk/>
          <pc:sldMk cId="4192712778" sldId="324"/>
        </pc:sldMkLst>
        <pc:spChg chg="mod">
          <ac:chgData name="Sam Hansen" userId="52162616-8a64-469e-b795-c1e2b27c9ec2" providerId="ADAL" clId="{EA3CCD5C-13A0-47DF-AE37-197D2DBC70FB}" dt="2025-03-19T22:35:36.571" v="9" actId="20577"/>
          <ac:spMkLst>
            <pc:docMk/>
            <pc:sldMk cId="4192712778" sldId="324"/>
            <ac:spMk id="2" creationId="{2EA3CBAD-A004-8AE4-F4F3-222A633BB9E2}"/>
          </ac:spMkLst>
        </pc:spChg>
      </pc:sldChg>
      <pc:sldChg chg="modSp mod">
        <pc:chgData name="Sam Hansen" userId="52162616-8a64-469e-b795-c1e2b27c9ec2" providerId="ADAL" clId="{EA3CCD5C-13A0-47DF-AE37-197D2DBC70FB}" dt="2025-03-19T22:36:31.835" v="15" actId="20577"/>
        <pc:sldMkLst>
          <pc:docMk/>
          <pc:sldMk cId="1397631636" sldId="5566"/>
        </pc:sldMkLst>
        <pc:spChg chg="mod">
          <ac:chgData name="Sam Hansen" userId="52162616-8a64-469e-b795-c1e2b27c9ec2" providerId="ADAL" clId="{EA3CCD5C-13A0-47DF-AE37-197D2DBC70FB}" dt="2025-03-19T22:36:31.835" v="15" actId="20577"/>
          <ac:spMkLst>
            <pc:docMk/>
            <pc:sldMk cId="1397631636" sldId="5566"/>
            <ac:spMk id="2" creationId="{C08714EF-BAFE-61D1-67D2-9A672A2075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388C79-A9A0-43C5-A65F-1CA4D6BB26C5}" type="datetimeFigureOut">
              <a:rPr lang="en-CA" smtClean="0">
                <a:latin typeface="Arial" panose="020B0604020202020204" pitchFamily="34" charset="0"/>
              </a:rPr>
              <a:t>2025-03-20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BB9EAC-EC9E-43D0-9590-F050E80A7C7A}" type="slidenum">
              <a:rPr lang="en-CA" smtClean="0">
                <a:latin typeface="Arial" panose="020B0604020202020204" pitchFamily="34" charset="0"/>
              </a:rPr>
              <a:t>‹#›</a:t>
            </a:fld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4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4FC749-3FAD-4A8A-8B00-BCD332E8FB65}" type="datetimeFigureOut">
              <a:rPr lang="en-CA" smtClean="0"/>
              <a:pPr/>
              <a:t>2025-03-20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0B234C0-0C5B-4F8B-A408-0C25E261916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42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 00-16b 05/19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69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limité</a:t>
            </a:r>
            <a:r>
              <a:rPr lang="en-CA" dirty="0"/>
              <a:t> de </a:t>
            </a:r>
            <a:r>
              <a:rPr lang="en-CA" dirty="0" err="1"/>
              <a:t>fonctionnalités</a:t>
            </a:r>
            <a:r>
              <a:rPr lang="en-CA" dirty="0"/>
              <a:t> </a:t>
            </a:r>
            <a:r>
              <a:rPr lang="en-CA" dirty="0" err="1"/>
              <a:t>d’accessibilité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9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https://www.youtube.com/watch?v=1_YVYJaU3-k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49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/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9"/>
          <a:stretch/>
        </p:blipFill>
        <p:spPr>
          <a:xfrm>
            <a:off x="101244" y="0"/>
            <a:ext cx="8917309" cy="5050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3568" y="3003798"/>
            <a:ext cx="72008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740352" y="3003798"/>
            <a:ext cx="72008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7774"/>
            <a:ext cx="7776864" cy="129614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49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76 -9.046E-7 L 1.38889E-6 -9.046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44444E-6 -9.046E-7 L -0.0276 -9.046E-7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4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pPr algn="l"/>
              <a:t>‹#›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93"/>
            <a:ext cx="9144000" cy="4226041"/>
          </a:xfrm>
        </p:spPr>
        <p:txBody>
          <a:bodyPr/>
          <a:lstStyle>
            <a:lvl1pPr marL="7200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67744" y="4299942"/>
            <a:ext cx="6767736" cy="684076"/>
          </a:xfrm>
        </p:spPr>
        <p:txBody>
          <a:bodyPr>
            <a:noAutofit/>
          </a:bodyPr>
          <a:lstStyle>
            <a:lvl1pPr algn="r">
              <a:defRPr sz="4000" b="0" cap="all" baseline="0">
                <a:solidFill>
                  <a:srgbClr val="7AC1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" y="4492067"/>
            <a:ext cx="1690498" cy="3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096344"/>
          </a:xfrm>
        </p:spPr>
        <p:txBody>
          <a:bodyPr>
            <a:normAutofit/>
          </a:bodyPr>
          <a:lstStyle>
            <a:lvl1pPr indent="-144000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pPr algn="l"/>
              <a:t>‹#›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La March</a:t>
              </a:r>
              <a:r>
                <a:rPr lang="en-CA" sz="1200" b="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e des dix sous du Canada</a:t>
              </a:r>
              <a:endParaRPr lang="en-CA" sz="12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har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3795886"/>
            <a:ext cx="8207375" cy="647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23042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pPr algn="l"/>
              <a:t>‹#›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25" name="TextBox 24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March</a:t>
              </a:r>
              <a:r>
                <a:rPr lang="en-CA" sz="1200" b="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 of Dimes Canada</a:t>
              </a:r>
              <a:endParaRPr lang="en-CA" sz="12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43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042792" cy="3096344"/>
          </a:xfrm>
        </p:spPr>
        <p:txBody>
          <a:bodyPr>
            <a:normAutofit/>
          </a:bodyPr>
          <a:lstStyle>
            <a:lvl1pPr indent="-144000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644008" y="1347614"/>
            <a:ext cx="4042792" cy="3096344"/>
          </a:xfrm>
        </p:spPr>
        <p:txBody>
          <a:bodyPr>
            <a:normAutofit/>
          </a:bodyPr>
          <a:lstStyle>
            <a:lvl1pPr indent="-144000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pPr algn="l"/>
              <a:t>‹#›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La Marche des dix sous du C</a:t>
              </a:r>
              <a:r>
                <a:rPr lang="en-CA" sz="1200" b="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anada</a:t>
              </a:r>
              <a:endParaRPr lang="en-CA" sz="12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78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Graphic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77800" dir="3660000" algn="tl" rotWithShape="0">
              <a:schemeClr val="bg1">
                <a:lumMod val="6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338" y="339502"/>
            <a:ext cx="3816134" cy="1656184"/>
          </a:xfrm>
        </p:spPr>
        <p:txBody>
          <a:bodyPr anchor="b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04661" y="2211388"/>
            <a:ext cx="3815501" cy="2376586"/>
          </a:xfrm>
        </p:spPr>
        <p:txBody>
          <a:bodyPr>
            <a:normAutofit/>
          </a:bodyPr>
          <a:lstStyle>
            <a:lvl1pPr marL="180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 marL="792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 marL="1008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 marL="1260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93" y="4721048"/>
            <a:ext cx="1271798" cy="251960"/>
          </a:xfrm>
          <a:prstGeom prst="rect">
            <a:avLst/>
          </a:prstGeom>
        </p:spPr>
      </p:pic>
      <p:sp>
        <p:nvSpPr>
          <p:cNvPr id="25" name="Content Placeholder 19"/>
          <p:cNvSpPr>
            <a:spLocks noGrp="1"/>
          </p:cNvSpPr>
          <p:nvPr>
            <p:ph sz="quarter" idx="12"/>
          </p:nvPr>
        </p:nvSpPr>
        <p:spPr>
          <a:xfrm>
            <a:off x="0" y="0"/>
            <a:ext cx="4716463" cy="51435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20666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767188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713710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60232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27088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771800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16016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660232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27088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2771800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16016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660232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pPr algn="l"/>
              <a:t>‹#›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March</a:t>
              </a:r>
              <a:r>
                <a:rPr lang="en-CA" sz="1200" b="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 of Dimes Canada</a:t>
              </a:r>
              <a:endParaRPr lang="en-CA" sz="12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6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s/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858000" y="1275606"/>
            <a:ext cx="2286000" cy="3867894"/>
          </a:xfrm>
          <a:prstGeom prst="rect">
            <a:avLst/>
          </a:prstGeom>
          <a:solidFill>
            <a:srgbClr val="007670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1275606"/>
            <a:ext cx="2286000" cy="3867894"/>
          </a:xfrm>
          <a:prstGeom prst="rect">
            <a:avLst/>
          </a:prstGeom>
          <a:solidFill>
            <a:srgbClr val="00817A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286000" y="1275606"/>
            <a:ext cx="2286000" cy="3867894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75606"/>
            <a:ext cx="2286000" cy="3867894"/>
          </a:xfrm>
          <a:prstGeom prst="rect">
            <a:avLst/>
          </a:prstGeom>
          <a:solidFill>
            <a:srgbClr val="00ACA4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9388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456656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42656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028656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sx="48000" sy="48000" algn="l" rotWithShape="0">
              <a:schemeClr val="bg1">
                <a:lumMod val="6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pPr algn="l"/>
              <a:t>‹#›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31" name="TextBox 30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March</a:t>
              </a:r>
              <a:r>
                <a:rPr lang="en-CA" sz="1200" b="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 of Dimes Canada</a:t>
              </a:r>
              <a:endParaRPr lang="en-CA" sz="12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6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s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rgbClr val="00ACA4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86000" y="0"/>
            <a:ext cx="2286000" cy="5143500"/>
          </a:xfrm>
          <a:prstGeom prst="rect">
            <a:avLst/>
          </a:prstGeom>
          <a:solidFill>
            <a:srgbClr val="00817A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7670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9388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 baseline="0">
                <a:solidFill>
                  <a:schemeClr val="bg1"/>
                </a:solidFill>
              </a:defRPr>
            </a:lvl1pPr>
            <a:lvl2pPr marL="396000" indent="-144000">
              <a:defRPr sz="1400" b="1" baseline="0">
                <a:solidFill>
                  <a:schemeClr val="bg1"/>
                </a:solidFill>
              </a:defRPr>
            </a:lvl2pPr>
            <a:lvl3pPr marL="504000" indent="-108000" defTabSz="828000">
              <a:defRPr sz="1400" b="1" baseline="0">
                <a:solidFill>
                  <a:schemeClr val="bg1"/>
                </a:solidFill>
              </a:defRPr>
            </a:lvl3pPr>
            <a:lvl4pPr marL="684000" indent="-108000" defTabSz="828000">
              <a:defRPr sz="1400" b="1" baseline="0">
                <a:solidFill>
                  <a:schemeClr val="bg1"/>
                </a:solidFill>
              </a:defRPr>
            </a:lvl4pPr>
            <a:lvl5pPr marL="900000" indent="-108000" defTabSz="828000">
              <a:defRPr sz="1400" b="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456656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42656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028656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sx="48000" sy="48000" algn="l" rotWithShape="0">
              <a:schemeClr val="bg1">
                <a:lumMod val="6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pPr algn="l"/>
              <a:t>‹#›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March</a:t>
              </a:r>
              <a:r>
                <a:rPr lang="en-CA" sz="1200" b="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 of Dimes Canada</a:t>
              </a:r>
              <a:endParaRPr lang="en-CA" sz="12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0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5606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42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0" r:id="rId4"/>
    <p:sldLayoutId id="2147483652" r:id="rId5"/>
    <p:sldLayoutId id="2147483656" r:id="rId6"/>
    <p:sldLayoutId id="2147483659" r:id="rId7"/>
    <p:sldLayoutId id="2147483658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160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archofdimes.ca/fr-ca/Programmes/atech/hitec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_YVYJaU3-k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Accessibilité et programmes technologiques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l"/>
            <a:r>
              <a:rPr lang="fr-FR" sz="1600" dirty="0"/>
              <a:t>Présenté par l’équipe SAT de la Marche des dix sous du Canada</a:t>
            </a:r>
            <a:endParaRPr lang="en-CA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71354"/>
            <a:ext cx="2160240" cy="4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58862-C97A-DC80-C8F7-EA4EB4B38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B29BE-195E-D1C8-5BE5-015B76B9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33" y="1203598"/>
            <a:ext cx="8496944" cy="432048"/>
          </a:xfrm>
        </p:spPr>
        <p:txBody>
          <a:bodyPr/>
          <a:lstStyle/>
          <a:p>
            <a:pPr marL="144000" indent="0">
              <a:buNone/>
            </a:pPr>
            <a:r>
              <a:rPr lang="en-CA" dirty="0">
                <a:hlinkClick r:id="rId2"/>
              </a:rPr>
              <a:t>https://www.marchofdimes.ca/fr-ca/Programmes/atech/hitech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9CEC7-5F39-425E-8AB8-48640B31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205979"/>
            <a:ext cx="8575249" cy="857250"/>
          </a:xfrm>
        </p:spPr>
        <p:txBody>
          <a:bodyPr>
            <a:noAutofit/>
          </a:bodyPr>
          <a:lstStyle/>
          <a:p>
            <a:r>
              <a:rPr lang="fr-FR" sz="3800" dirty="0"/>
              <a:t>Comment faire une demande – </a:t>
            </a:r>
            <a:br>
              <a:rPr lang="fr-FR" sz="3800" dirty="0"/>
            </a:br>
            <a:r>
              <a:rPr lang="fr-FR" sz="3800" dirty="0"/>
              <a:t>Salut, technologie!</a:t>
            </a:r>
            <a:endParaRPr lang="en-CA" sz="3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C0AFB-A6D9-56B0-6E3B-D642CE0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r="3877"/>
          <a:stretch/>
        </p:blipFill>
        <p:spPr>
          <a:xfrm>
            <a:off x="107504" y="1712676"/>
            <a:ext cx="4968552" cy="1587823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94107-2387-C0D4-520E-8ABEC92A8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3153438"/>
            <a:ext cx="4261970" cy="1305077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79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36EF1-5EA8-E914-7946-21EA2CEA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714EF-BAFE-61D1-67D2-9A672A20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144145" indent="0">
              <a:buNone/>
            </a:pPr>
            <a:r>
              <a:rPr lang="en-US" dirty="0" err="1">
                <a:cs typeface="Arial"/>
              </a:rPr>
              <a:t>VisezHaut</a:t>
            </a:r>
            <a:r>
              <a:rPr lang="fr-FR" sz="2000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est un programme gratuit et bilingue de formation en compétences numériques et de développement de la main-d’œuvre pour les personnes en situation de handicap ou qui sont confrontés à des obstacles à l’emploi, et qui vivent au Canada.</a:t>
            </a:r>
          </a:p>
          <a:p>
            <a:pPr marL="144145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5560" indent="0">
              <a:buNone/>
            </a:pPr>
            <a:r>
              <a:rPr lang="fr-FR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À qui s’adresse ce programme?</a:t>
            </a:r>
          </a:p>
          <a:p>
            <a:pPr marL="35560" indent="0">
              <a:buNone/>
            </a:pPr>
            <a:endParaRPr lang="fr-FR" b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78460" indent="-342900"/>
            <a:r>
              <a:rPr lang="fr-FR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Aux chercheurs d’emploi âgés de 16 ans ou plus.</a:t>
            </a:r>
            <a:br>
              <a:rPr lang="fr-FR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</a:br>
            <a:endParaRPr lang="fr-FR" b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78460" indent="-342900"/>
            <a:r>
              <a:rPr lang="fr-FR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Aux chercheurs d’emploi qui souhaitent et sont capables d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’</a:t>
            </a:r>
            <a:r>
              <a:rPr lang="fr-FR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apprendre à leur propre rythme.</a:t>
            </a:r>
            <a:br>
              <a:rPr lang="fr-FR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</a:br>
            <a:endParaRPr lang="fr-FR" b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78460" indent="-342900"/>
            <a:r>
              <a:rPr lang="fr-FR" b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Aux chercheurs d’emploi qui souhaitent acquérir de nouvelles compétences ou améliorer leurs compétences numériques existantes, et se qualifier pour un rôle technique ou un emploi nécessitant des compétences informatiques.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7655" indent="-143510"/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51E2C-9B4D-E310-1E6B-D6DF351D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cs typeface="Arial"/>
              </a:rPr>
              <a:t>VisezHaut</a:t>
            </a:r>
            <a:endParaRPr lang="fr-CA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6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F35F9-C2A3-D278-9B8F-E2D38B9B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Arial"/>
                <a:cs typeface="Arial"/>
              </a:rPr>
              <a:t>Parcours d’apprentissage</a:t>
            </a:r>
            <a:endParaRPr lang="fr-CA" sz="3200" dirty="0">
              <a:cs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89AC03-E27C-0450-DEA2-010E335A1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45024"/>
              </p:ext>
            </p:extLst>
          </p:nvPr>
        </p:nvGraphicFramePr>
        <p:xfrm>
          <a:off x="114300" y="970359"/>
          <a:ext cx="8915400" cy="42183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345315676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950758657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991891869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fr-CA" sz="1400" b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Débutant </a:t>
                      </a: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fr-CA" sz="1400" b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Intermédiaire</a:t>
                      </a:r>
                      <a:endParaRPr lang="fr-CA" b="0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fr-CA" sz="1400" b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Avancé</a:t>
                      </a:r>
                      <a:endParaRPr lang="fr-CA" b="0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49773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apprenants de niveau débutant savent utiliser un clavier et une souris, et naviguer sur des sites Web. Ils suivront le </a:t>
                      </a: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parcours d’apprentissage en littératie numérique et productivité</a:t>
                      </a: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noProof="0" dirty="0">
                        <a:solidFill>
                          <a:srgbClr val="00807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apprenants de niveau intermédiaire savent comment naviguer sur Internet et utiliser Microsoft Word, PowerPoint, Excel et Outlook. Ils suivront les parcours de la certification </a:t>
                      </a: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« </a:t>
                      </a:r>
                      <a:r>
                        <a:rPr lang="fr-CA" sz="1200" b="1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Career</a:t>
                      </a: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Essentials »</a:t>
                      </a: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noProof="0" dirty="0">
                        <a:solidFill>
                          <a:srgbClr val="00807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apprenants de niveau avancé maîtrisent les systèmes MS et ont de l’expérience ou une formation en TIC. Ils se concentreront sur l’obtention de </a:t>
                      </a: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certifications Microsoft</a:t>
                      </a: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noProof="0" dirty="0">
                        <a:solidFill>
                          <a:srgbClr val="00807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58191"/>
                  </a:ext>
                </a:extLst>
              </a:tr>
              <a:tr h="226695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</a:t>
                      </a: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parcours d’apprentissage en littératie numérique et productivité </a:t>
                      </a: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couvrira des sujets tels que :</a:t>
                      </a:r>
                    </a:p>
                    <a:p>
                      <a:pPr fontAlgn="base">
                        <a:lnSpc>
                          <a:spcPts val="1425"/>
                        </a:lnSpc>
                      </a:pPr>
                      <a:endParaRPr lang="fr-CA" sz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Travailler avec des ordinateurs et des appareils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Créer du contenu dans Microsoft Office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Participer à des activités en ligne de manière sécuritaire et responsable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Utiliser la messagerie instantanée, les appels vidéo et les réunions vidéo de groupe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Collaborer en ligne dans Outlook, Word et OneDrive</a:t>
                      </a:r>
                      <a:endParaRPr lang="fr-CA" noProof="0" dirty="0">
                        <a:solidFill>
                          <a:srgbClr val="00807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fr-CA" sz="1200" b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parcours de la </a:t>
                      </a: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certification « </a:t>
                      </a:r>
                      <a:r>
                        <a:rPr lang="fr-CA" sz="1200" b="1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Career</a:t>
                      </a: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Essentials » </a:t>
                      </a:r>
                    </a:p>
                    <a:p>
                      <a:pPr fontAlgn="base">
                        <a:lnSpc>
                          <a:spcPts val="1425"/>
                        </a:lnSpc>
                      </a:pPr>
                      <a:endParaRPr lang="fr-CA" sz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Gestion de projet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Analyste d’affaires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Administrateur système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Analyste de données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Développeur de logiciels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Intelligence artificielle générative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Technologies durables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Cybersécurité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Professionnel(le) de l’administration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 pour les gestionnaires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 pour les dirigeants d’organisations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Productivité avec l’IA générative </a:t>
                      </a:r>
                    </a:p>
                    <a:p>
                      <a:pPr marL="171450" indent="-171450" fontAlgn="base">
                        <a:lnSpc>
                          <a:spcPts val="14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Microsoft </a:t>
                      </a:r>
                      <a:r>
                        <a:rPr lang="fr-CA" sz="1100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Copilot</a:t>
                      </a:r>
                      <a:r>
                        <a:rPr lang="fr-CA" sz="11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pour la productivité </a:t>
                      </a: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fr-CA" sz="12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parcours de certification MS</a:t>
                      </a:r>
                    </a:p>
                    <a:p>
                      <a:pPr fontAlgn="base">
                        <a:lnSpc>
                          <a:spcPts val="1425"/>
                        </a:lnSpc>
                      </a:pPr>
                      <a:endParaRPr lang="fr-CA" sz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fontAlgn="base">
                        <a:lnSpc>
                          <a:spcPts val="1425"/>
                        </a:lnSpc>
                        <a:tabLst>
                          <a:tab pos="92075" algn="l"/>
                        </a:tabLst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 Principes de base de Microsoft 365 	(MS-900) </a:t>
                      </a:r>
                    </a:p>
                    <a:p>
                      <a:pPr fontAlgn="base">
                        <a:lnSpc>
                          <a:spcPts val="1425"/>
                        </a:lnSpc>
                        <a:tabLst>
                          <a:tab pos="92075" algn="l"/>
                        </a:tabLst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 Principes fondamentaux de 	Dynamics 365 (CRM) (MB-910)</a:t>
                      </a:r>
                    </a:p>
                    <a:p>
                      <a:pPr fontAlgn="base">
                        <a:lnSpc>
                          <a:spcPts val="1425"/>
                        </a:lnSpc>
                        <a:tabLst>
                          <a:tab pos="92075" algn="l"/>
                        </a:tabLst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 Principes de base de Power 	Platform (PL-900)</a:t>
                      </a:r>
                    </a:p>
                    <a:p>
                      <a:pPr fontAlgn="base">
                        <a:lnSpc>
                          <a:spcPts val="1425"/>
                        </a:lnSpc>
                        <a:tabLst>
                          <a:tab pos="92075" algn="l"/>
                        </a:tabLst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 Principes fondamentaux en 	sécurité, conformité et identité (SC-	900)</a:t>
                      </a:r>
                    </a:p>
                    <a:p>
                      <a:pPr fontAlgn="base">
                        <a:lnSpc>
                          <a:spcPts val="1425"/>
                        </a:lnSpc>
                        <a:tabLst>
                          <a:tab pos="92075" algn="l"/>
                        </a:tabLst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 Associé administrateur Teams (MS-	700)</a:t>
                      </a:r>
                    </a:p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fr-CA" sz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 Concepts de base IA Azure (AI-900)</a:t>
                      </a:r>
                    </a:p>
                  </a:txBody>
                  <a:tcPr>
                    <a:lnL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6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8DBC8A-3D18-A275-3DDB-0E9F12C83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44000" indent="0">
              <a:buNone/>
            </a:pPr>
            <a:r>
              <a:rPr lang="fr-FR" sz="1400" dirty="0"/>
              <a:t>Bénéficiez de 5 heures de mentorat virtuel avec un mentor dans votre domaine d’intérêt</a:t>
            </a:r>
          </a:p>
          <a:p>
            <a:pPr marL="144000" indent="0">
              <a:buNone/>
            </a:pP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Mentors provenant de partout au Canada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Diversité de rôles et d’expériences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Renforcer la confiance du client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Obtenir des conseils et des avis concrets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Élargir votre réseau de contacts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Améliorer vos compétences en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Acquérir des connaissances sur l’industrie</a:t>
            </a:r>
          </a:p>
          <a:p>
            <a:pPr marL="287655" indent="-143510"/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7655" indent="-143510"/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4D13-6DF7-E18F-7C6C-EC9CB3E726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44000" indent="0">
              <a:buNone/>
            </a:pPr>
            <a:r>
              <a:rPr lang="fr-FR" sz="1400" dirty="0"/>
              <a:t>Les sujets de conversation peuvent inclure :</a:t>
            </a:r>
          </a:p>
          <a:p>
            <a:pPr marL="144000" indent="0">
              <a:buNone/>
            </a:pP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Comment créer un portfolio technique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Révision du CV et simulation d’entrevues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Révéler ou non un handicap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Identifier les compétences transférables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Augmenter votre employabilité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Définir des objectifs de carrière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Identifier vos besoins en ce qui a trait au développement de compétences supplémentaires</a:t>
            </a:r>
          </a:p>
          <a:p>
            <a:pPr marL="287655" indent="-143510"/>
            <a:endParaRPr lang="en-US" sz="1600" dirty="0">
              <a:cs typeface="Arial" panose="020B0604020202020204" pitchFamily="34" charset="0"/>
            </a:endParaRPr>
          </a:p>
          <a:p>
            <a:pPr marL="287655" indent="-143510"/>
            <a:endParaRPr lang="en-US" sz="1600" dirty="0">
              <a:cs typeface="Arial" panose="020B0604020202020204" pitchFamily="34" charset="0"/>
            </a:endParaRPr>
          </a:p>
          <a:p>
            <a:pPr marL="144145" indent="0">
              <a:buNone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04237C-C9A0-383B-24F9-0F5B8D33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"/>
                <a:cs typeface="Arial"/>
              </a:rPr>
              <a:t>Mentorat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51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34ECD-F67A-8CC6-D63B-CF0BC164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3CBAD-A004-8AE4-F4F3-222A633BB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/>
              <a:t>Grâce à des plateformes en ligne, les Services d’aide à l’emploi en ligne permettent de fournir un soutien complet aux personnes en situation de handicap, en leur donnant les compétences nécessaires pour intégrer et s’épanouir sur le marché du travail.</a:t>
            </a:r>
            <a:br>
              <a:rPr lang="fr-FR" dirty="0"/>
            </a:br>
            <a:endParaRPr lang="fr-FR" dirty="0"/>
          </a:p>
          <a:p>
            <a:r>
              <a:rPr lang="fr-FR" dirty="0"/>
              <a:t>Il faut s’identifier comme étant une personne qui a un handicap ou qui est confrontée à des obstacles.</a:t>
            </a:r>
            <a:br>
              <a:rPr lang="fr-FR" dirty="0"/>
            </a:br>
            <a:endParaRPr lang="fr-FR" dirty="0"/>
          </a:p>
          <a:p>
            <a:r>
              <a:rPr lang="fr-FR" dirty="0"/>
              <a:t>Les participants doivent avoir accès à des appareils technologiques pour participer à des visioconférences (téléphone intelligent, tablette, ordinateur portable, ordinateur de bureau avec caméra, etc.)</a:t>
            </a:r>
            <a:br>
              <a:rPr lang="fr-FR" dirty="0"/>
            </a:br>
            <a:endParaRPr lang="fr-FR" dirty="0"/>
          </a:p>
          <a:p>
            <a:r>
              <a:rPr lang="fr-FR" dirty="0"/>
              <a:t>Les participants ont pour objectif d’intégrer le marché du travail.</a:t>
            </a:r>
          </a:p>
          <a:p>
            <a:pPr marL="287655" indent="-143510"/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32C39-AF5B-B746-BAE0-D90921EC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>
                <a:cs typeface="Arial"/>
              </a:rPr>
              <a:t>Services d’aide à l’emploi en ligne</a:t>
            </a:r>
            <a:endParaRPr lang="fr-CA" sz="32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7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C0C25C-32EA-4BC9-A804-D8156FD4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5"/>
            <a:ext cx="8147248" cy="309634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CA" sz="2800" dirty="0" err="1">
                <a:solidFill>
                  <a:srgbClr val="3D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VisezHaut</a:t>
            </a:r>
            <a:r>
              <a:rPr lang="fr-CA" sz="2800" dirty="0">
                <a:solidFill>
                  <a:srgbClr val="3D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A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https://www.skillingup.ca/fr/</a:t>
            </a:r>
          </a:p>
          <a:p>
            <a:pPr indent="0">
              <a:buNone/>
            </a:pPr>
            <a:endParaRPr lang="fr-CA" sz="2800" dirty="0">
              <a:solidFill>
                <a:srgbClr val="3D3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fr-CA" sz="2800" dirty="0">
                <a:solidFill>
                  <a:srgbClr val="3D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d’aide à l’emploi :</a:t>
            </a:r>
          </a:p>
          <a:p>
            <a:pPr indent="0">
              <a:buNone/>
            </a:pPr>
            <a:r>
              <a:rPr lang="fr-C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https://www.modcemploymentservices.ca/fr/homez/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C6CA30-F038-43B3-96BB-1BD5321E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>
                <a:latin typeface="Arial"/>
                <a:cs typeface="Arial"/>
              </a:rPr>
              <a:t>Comment faire une demande de services</a:t>
            </a:r>
          </a:p>
        </p:txBody>
      </p:sp>
    </p:spTree>
    <p:extLst>
      <p:ext uri="{BB962C8B-B14F-4D97-AF65-F5344CB8AC3E}">
        <p14:creationId xmlns:p14="http://schemas.microsoft.com/office/powerpoint/2010/main" val="39444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A5A9A1-B192-FEB1-908A-C39DD50C3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9C4FA-8DAD-83A4-E115-90613CB3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32049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5D0C0-5FF5-72FB-7E0A-60901857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None/>
            </a:pPr>
            <a:r>
              <a:rPr lang="fr-FR" dirty="0">
                <a:solidFill>
                  <a:srgbClr val="000000"/>
                </a:solidFill>
              </a:rPr>
              <a:t>Technologies pour l’avenir est un programme de formation spécialisé qui aide les personnes handicapées à apprendre à mieux utiliser leurs téléphones intelligents, leurs tablettes et leurs ordinateurs de bureau ou portables grâce à des fonctions d’accessibilité et à des technologies d’assistance.</a:t>
            </a: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None/>
            </a:pPr>
            <a:r>
              <a:rPr lang="fr-FR" dirty="0">
                <a:solidFill>
                  <a:srgbClr val="000000"/>
                </a:solidFill>
              </a:rPr>
              <a:t>La formation est adaptée à chaque client.  Les clients rencontrent virtuellement un spécialiste des technologies d’assistance lors de séances individuelles.</a:t>
            </a: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None/>
            </a:pPr>
            <a:r>
              <a:rPr lang="fr-FR" dirty="0">
                <a:solidFill>
                  <a:srgbClr val="000000"/>
                </a:solidFill>
              </a:rPr>
              <a:t>Si l’une des fonctionnalités ou l’un des services dont nous parlons aujourd’hui semble vous convenir, à vous, à vos clients, à votre famille ou à vos amis, vous pouvez nous contacter pour rencontrer un spécialiste des technologies d’assistance.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3DF4F7-F31E-1A73-FD8E-DEE84655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Technologie pour l’avenir</a:t>
            </a:r>
          </a:p>
        </p:txBody>
      </p:sp>
    </p:spTree>
    <p:extLst>
      <p:ext uri="{BB962C8B-B14F-4D97-AF65-F5344CB8AC3E}">
        <p14:creationId xmlns:p14="http://schemas.microsoft.com/office/powerpoint/2010/main" val="33962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1B972A-E607-7839-F331-EDAEE4DF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iPad </a:t>
            </a:r>
            <a:r>
              <a:rPr lang="en-CA" dirty="0" err="1"/>
              <a:t>d’Apple</a:t>
            </a:r>
            <a:endParaRPr lang="en-CA" dirty="0"/>
          </a:p>
          <a:p>
            <a:r>
              <a:rPr lang="en-CA" dirty="0"/>
              <a:t>iPhone </a:t>
            </a:r>
            <a:r>
              <a:rPr lang="en-CA" dirty="0" err="1"/>
              <a:t>d’Apple</a:t>
            </a:r>
            <a:endParaRPr lang="en-CA" dirty="0"/>
          </a:p>
          <a:p>
            <a:r>
              <a:rPr lang="en-CA" dirty="0" err="1"/>
              <a:t>Téléphone</a:t>
            </a:r>
            <a:r>
              <a:rPr lang="en-CA" dirty="0"/>
              <a:t> Android</a:t>
            </a:r>
          </a:p>
          <a:p>
            <a:r>
              <a:rPr lang="en-CA" dirty="0"/>
              <a:t>Samsung, Motorola, Huawei, LG, Google Pixel, One Plus, etc.</a:t>
            </a:r>
          </a:p>
          <a:p>
            <a:r>
              <a:rPr lang="en-CA" dirty="0" err="1"/>
              <a:t>Tablette</a:t>
            </a:r>
            <a:r>
              <a:rPr lang="en-CA" dirty="0"/>
              <a:t> Android</a:t>
            </a:r>
          </a:p>
          <a:p>
            <a:r>
              <a:rPr lang="en-CA" dirty="0"/>
              <a:t>Samsung, Lenovo, Amazon Fire*, Kindle*</a:t>
            </a:r>
          </a:p>
          <a:p>
            <a:r>
              <a:rPr lang="en-CA" dirty="0" err="1"/>
              <a:t>Ordinateur</a:t>
            </a:r>
            <a:r>
              <a:rPr lang="en-CA" dirty="0"/>
              <a:t> portable Windows 10 </a:t>
            </a:r>
            <a:r>
              <a:rPr lang="en-CA" dirty="0" err="1"/>
              <a:t>ou</a:t>
            </a:r>
            <a:r>
              <a:rPr lang="en-CA" dirty="0"/>
              <a:t> 11</a:t>
            </a:r>
          </a:p>
          <a:p>
            <a:r>
              <a:rPr lang="en-CA" dirty="0" err="1"/>
              <a:t>Ordinateur</a:t>
            </a:r>
            <a:r>
              <a:rPr lang="en-CA" dirty="0"/>
              <a:t> de bureau Windows 10 </a:t>
            </a:r>
            <a:r>
              <a:rPr lang="en-CA" dirty="0" err="1"/>
              <a:t>ou</a:t>
            </a:r>
            <a:r>
              <a:rPr lang="en-CA" dirty="0"/>
              <a:t> 11</a:t>
            </a:r>
          </a:p>
          <a:p>
            <a:r>
              <a:rPr lang="en-CA" dirty="0"/>
              <a:t>MacBook (Air, Pro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modèle</a:t>
            </a:r>
            <a:r>
              <a:rPr lang="en-CA" dirty="0"/>
              <a:t> standard)</a:t>
            </a:r>
          </a:p>
          <a:p>
            <a:r>
              <a:rPr lang="en-CA" dirty="0"/>
              <a:t>iMac</a:t>
            </a:r>
          </a:p>
          <a:p>
            <a:pPr lvl="1"/>
            <a:endParaRPr lang="en-CA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6B39E-64B2-E802-1BD3-13F78229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Exemples d’appareils</a:t>
            </a:r>
          </a:p>
        </p:txBody>
      </p:sp>
    </p:spTree>
    <p:extLst>
      <p:ext uri="{BB962C8B-B14F-4D97-AF65-F5344CB8AC3E}">
        <p14:creationId xmlns:p14="http://schemas.microsoft.com/office/powerpoint/2010/main" val="20704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60152-ADC8-7F36-17FF-A403AD5B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4042792" cy="324036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Agrandissement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Taille de l’affichage et du texte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Mouvement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Lecture d’écran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Audition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Sous-titres</a:t>
            </a:r>
          </a:p>
          <a:p>
            <a:pPr marL="539750" lvl="1" indent="-142875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fr-FR" dirty="0"/>
              <a:t> Connexion aux prothèses       	auditives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Parole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fr-FR" dirty="0"/>
              <a:t> Communication améliorée et 	alternative/suppléance à la 	communication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967A-ED8B-2255-09E2-8CAE1020AE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8" y="1347614"/>
            <a:ext cx="4042792" cy="3240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Accès physique/contrôle moteur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Toucher assisté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Contrôle vocal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fr-FR" dirty="0"/>
              <a:t> Conversion de la parole en 	texte/dictée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Mémoire/cognition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Rappels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Calendriers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Lecture d’écran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92802-64BD-8481-2611-E917998C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5979"/>
            <a:ext cx="8640960" cy="853603"/>
          </a:xfrm>
        </p:spPr>
        <p:txBody>
          <a:bodyPr>
            <a:noAutofit/>
          </a:bodyPr>
          <a:lstStyle/>
          <a:p>
            <a:r>
              <a:rPr lang="fr-FR" sz="2800" dirty="0"/>
              <a:t>Types de fonctionnalités d’accessibilité – Téléphones INTELLIGENTS et </a:t>
            </a:r>
            <a:r>
              <a:rPr lang="fr-FR" sz="2700" dirty="0"/>
              <a:t>tablettes</a:t>
            </a: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12630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F88F2-875B-7E8E-297D-8C65428BF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B879A-849C-00EA-4517-30EA53B0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4042792" cy="3240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Agrandissement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Taille de l’affichage et du texte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Lecture de texte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fr-FR" dirty="0"/>
              <a:t> Personnalisation du curseur 	et du pointeur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Mémoire/cognition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Rappels</a:t>
            </a:r>
          </a:p>
          <a:p>
            <a:pPr marL="536575" lvl="1" indent="-139700">
              <a:buFont typeface="Courier New" panose="02070309020205020404" pitchFamily="49" charset="0"/>
              <a:buChar char="o"/>
            </a:pPr>
            <a:r>
              <a:rPr lang="fr-FR" dirty="0"/>
              <a:t> Calendriers</a:t>
            </a:r>
          </a:p>
          <a:p>
            <a:pPr marL="536575" lvl="1" indent="-139700">
              <a:buFont typeface="Courier New" panose="02070309020205020404" pitchFamily="49" charset="0"/>
              <a:buChar char="o"/>
            </a:pPr>
            <a:r>
              <a:rPr lang="fr-FR" dirty="0"/>
              <a:t> Lecture de texte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6C934-BC55-1A32-3476-1187FA46BA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8" y="1419622"/>
            <a:ext cx="4042792" cy="352839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Audition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Sous-titres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Accès physique/contrôle moteur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Contrôle vocal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fr-FR" dirty="0"/>
              <a:t> Conversion de la parole en 	texte/dictée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Claviers à l’écran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Raccourcis clavier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fr-FR" dirty="0"/>
              <a:t> Personnalisation du curseur 	et du pointeur</a:t>
            </a:r>
          </a:p>
          <a:p>
            <a:pPr marL="144000" indent="0">
              <a:buNone/>
            </a:pPr>
            <a:r>
              <a:rPr lang="fr-FR" dirty="0"/>
              <a:t> 	</a:t>
            </a:r>
            <a:endParaRPr lang="fr-FR" sz="2100" dirty="0"/>
          </a:p>
          <a:p>
            <a:pPr marL="14400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E41F4B-EA10-5F57-C045-CF37877D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5979"/>
            <a:ext cx="8640960" cy="853603"/>
          </a:xfrm>
        </p:spPr>
        <p:txBody>
          <a:bodyPr>
            <a:noAutofit/>
          </a:bodyPr>
          <a:lstStyle/>
          <a:p>
            <a:r>
              <a:rPr lang="fr-FR" sz="2800" dirty="0"/>
              <a:t>Types de fonctionnalités d’accessibilité – ordinateurs de bureau et portables</a:t>
            </a: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34685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TELUS | How Tech for Good enables independence through training and assistive tech">
            <a:hlinkClick r:id="" action="ppaction://media"/>
            <a:extLst>
              <a:ext uri="{FF2B5EF4-FFF2-40B4-BE49-F238E27FC236}">
                <a16:creationId xmlns:a16="http://schemas.microsoft.com/office/drawing/2014/main" id="{8CA449DF-A8BA-5943-AA6D-44103D6A11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9835" y="0"/>
            <a:ext cx="8044330" cy="45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F9F01-0F99-49C5-CF0C-0135655E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33" y="1203598"/>
            <a:ext cx="8496944" cy="432048"/>
          </a:xfrm>
        </p:spPr>
        <p:txBody>
          <a:bodyPr>
            <a:normAutofit fontScale="77500" lnSpcReduction="20000"/>
          </a:bodyPr>
          <a:lstStyle/>
          <a:p>
            <a:pPr marL="144000" indent="0">
              <a:buNone/>
            </a:pPr>
            <a:r>
              <a:rPr lang="en-US" sz="2000" u="sng" dirty="0">
                <a:solidFill>
                  <a:schemeClr val="hlink"/>
                </a:solidFill>
              </a:rPr>
              <a:t>https://www.telus.com/fr/social-impact/connecting-canada/connecting-for-good-programs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F6FB1C-5E96-5890-1F98-531D5A34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205979"/>
            <a:ext cx="8575249" cy="857250"/>
          </a:xfrm>
        </p:spPr>
        <p:txBody>
          <a:bodyPr>
            <a:noAutofit/>
          </a:bodyPr>
          <a:lstStyle/>
          <a:p>
            <a:r>
              <a:rPr lang="fr-CA" sz="3200" dirty="0"/>
              <a:t>Comment FAIRE UNE DEMANDE - Technologies pour l’Avenir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A9140-F60F-4655-80CF-2490FA40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6016"/>
            <a:ext cx="4197701" cy="2672140"/>
          </a:xfrm>
          <a:prstGeom prst="rect">
            <a:avLst/>
          </a:prstGeom>
        </p:spPr>
      </p:pic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7E51C99D-93BF-37C7-2834-82102CDA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01" y="1779662"/>
            <a:ext cx="4057963" cy="27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28668-94FE-E7D4-2F91-A1DF4C47E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7655" indent="-143510"/>
            <a:r>
              <a:rPr lang="en-US" dirty="0">
                <a:cs typeface="Arial"/>
              </a:rPr>
              <a:t>Salut, Technologie!</a:t>
            </a:r>
            <a:r>
              <a:rPr lang="fr-FR" dirty="0">
                <a:latin typeface="Arial"/>
                <a:cs typeface="Arial"/>
              </a:rPr>
              <a:t> offre une formation sur les habiletés numériques de base aux adultes en situation de handicap pour les aider à développer leurs compétences numériques et à nouer des relations en ligne avec leurs communautés. </a:t>
            </a:r>
          </a:p>
          <a:p>
            <a:pPr marL="287655" indent="-143510"/>
            <a:endParaRPr lang="fr-FR" dirty="0">
              <a:latin typeface="Arial"/>
              <a:cs typeface="Arial"/>
            </a:endParaRPr>
          </a:p>
          <a:p>
            <a:pPr marL="287655" indent="-143510"/>
            <a:r>
              <a:rPr lang="fr-FR" dirty="0">
                <a:latin typeface="Arial"/>
                <a:cs typeface="Arial"/>
              </a:rPr>
              <a:t>La formation est personnalisée en fonction des objectifs de chaque client. Des séances individuelles permettent aux clients de rencontrer virtuellement un formateur bénévole de soutien technologique.</a:t>
            </a:r>
          </a:p>
          <a:p>
            <a:pPr marL="287655" indent="-143510"/>
            <a:endParaRPr lang="fr-FR" dirty="0">
              <a:latin typeface="Arial"/>
              <a:cs typeface="Arial"/>
            </a:endParaRPr>
          </a:p>
          <a:p>
            <a:pPr marL="287655" indent="-143510"/>
            <a:r>
              <a:rPr lang="fr-FR" dirty="0">
                <a:latin typeface="Arial"/>
                <a:cs typeface="Arial"/>
              </a:rPr>
              <a:t>Des ateliers de groupe sont également proposés à des organisations externes sur demande. Si vous êtes intéressé par un atelier de groupe, vous pouvez contacter Jamie </a:t>
            </a:r>
            <a:r>
              <a:rPr lang="fr-FR" dirty="0" err="1">
                <a:latin typeface="Arial"/>
                <a:cs typeface="Arial"/>
              </a:rPr>
              <a:t>Diggins</a:t>
            </a:r>
            <a:r>
              <a:rPr lang="fr-FR" dirty="0">
                <a:latin typeface="Arial"/>
                <a:cs typeface="Arial"/>
              </a:rPr>
              <a:t>, gestionnaire de programme (jdiggins@marchofdimes.ca).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D23B4-86C9-D0BC-07EF-2FDECE4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Salut, Technologie!</a:t>
            </a:r>
            <a:endParaRPr lang="en-GB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9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B51BC4-43F2-FE86-5CAE-A11929BE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Tâches générales sur votre appareil (textos, appels, courriels, etc.)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Se familiariser avec un nouvel appareil et comprendre les fonctionnalités générales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Utiliser les plateformes vidéo (Zoom, Teams, Skype, </a:t>
            </a:r>
            <a:r>
              <a:rPr lang="fr-FR" sz="1600" b="0" i="0" dirty="0" err="1">
                <a:solidFill>
                  <a:srgbClr val="000000"/>
                </a:solidFill>
                <a:effectLst/>
              </a:rPr>
              <a:t>FaceTime</a:t>
            </a:r>
            <a:r>
              <a:rPr lang="fr-FR" sz="1600" b="0" i="0" dirty="0">
                <a:solidFill>
                  <a:srgbClr val="000000"/>
                </a:solidFill>
                <a:effectLst/>
              </a:rPr>
              <a:t>, etc.)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Utiliser Microsoft 365 (Word, PowerPoint, etc.)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Utiliser Internet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Utiliser les médias sociaux</a:t>
            </a:r>
            <a:endParaRPr lang="en-CA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00F175-4556-6A03-198C-7CDC8B6B1D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Sécurité en ligne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Protéger sa vie privée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Reconnaître les escroqueries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Gérer l’utilisation de la technologie (temps d’écran, utilisation responsable, étiquette, etc.)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Utiliser des applications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Acheter en ligne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Intelligence artificielle (IA)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22EC31-C0CA-BE3D-391E-8081EFD6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Sujets – habiletés numériques de base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7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C_PPT_Template_2017">
  <a:themeElements>
    <a:clrScheme name="MODC Colour Theme">
      <a:dk1>
        <a:srgbClr val="00807A"/>
      </a:dk1>
      <a:lt1>
        <a:srgbClr val="FFFFFF"/>
      </a:lt1>
      <a:dk2>
        <a:srgbClr val="17365D"/>
      </a:dk2>
      <a:lt2>
        <a:srgbClr val="F2F2F2"/>
      </a:lt2>
      <a:accent1>
        <a:srgbClr val="00807A"/>
      </a:accent1>
      <a:accent2>
        <a:srgbClr val="00ABBD"/>
      </a:accent2>
      <a:accent3>
        <a:srgbClr val="FDB913"/>
      </a:accent3>
      <a:accent4>
        <a:srgbClr val="682C91"/>
      </a:accent4>
      <a:accent5>
        <a:srgbClr val="7AC143"/>
      </a:accent5>
      <a:accent6>
        <a:srgbClr val="F79646"/>
      </a:accent6>
      <a:hlink>
        <a:srgbClr val="17365D"/>
      </a:hlink>
      <a:folHlink>
        <a:srgbClr val="E36C09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4a156-b026-4ba3-b81a-37681b436a2b">
      <Terms xmlns="http://schemas.microsoft.com/office/infopath/2007/PartnerControls"/>
    </lcf76f155ced4ddcb4097134ff3c332f>
    <TaxCatchAll xmlns="1e6ec474-79b5-4a71-bfde-1c3f9b2f64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157612F5244F946654EE37AE5817" ma:contentTypeVersion="17" ma:contentTypeDescription="Create a new document." ma:contentTypeScope="" ma:versionID="0b31334ee86eec9375c13275dc6289ca">
  <xsd:schema xmlns:xsd="http://www.w3.org/2001/XMLSchema" xmlns:xs="http://www.w3.org/2001/XMLSchema" xmlns:p="http://schemas.microsoft.com/office/2006/metadata/properties" xmlns:ns2="dc34a156-b026-4ba3-b81a-37681b436a2b" xmlns:ns3="1e6ec474-79b5-4a71-bfde-1c3f9b2f6473" targetNamespace="http://schemas.microsoft.com/office/2006/metadata/properties" ma:root="true" ma:fieldsID="73031a242d9e5137595623cf60dc5db9" ns2:_="" ns3:_="">
    <xsd:import namespace="dc34a156-b026-4ba3-b81a-37681b436a2b"/>
    <xsd:import namespace="1e6ec474-79b5-4a71-bfde-1c3f9b2f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4a156-b026-4ba3-b81a-37681b436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4de2de-a430-47fa-a60b-636eb2516a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ec474-79b5-4a71-bfde-1c3f9b2f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748c3d-2fc7-495d-ae19-7ec39b9ee936}" ma:internalName="TaxCatchAll" ma:showField="CatchAllData" ma:web="1e6ec474-79b5-4a71-bfde-1c3f9b2f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BDDC3-23DF-4790-A4B5-17B53FB667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C172C-28A9-43EB-8749-56F77C28D10B}">
  <ds:schemaRefs>
    <ds:schemaRef ds:uri="http://schemas.microsoft.com/office/2006/metadata/properties"/>
    <ds:schemaRef ds:uri="http://schemas.microsoft.com/office/infopath/2007/PartnerControls"/>
    <ds:schemaRef ds:uri="dc34a156-b026-4ba3-b81a-37681b436a2b"/>
    <ds:schemaRef ds:uri="1e6ec474-79b5-4a71-bfde-1c3f9b2f6473"/>
  </ds:schemaRefs>
</ds:datastoreItem>
</file>

<file path=customXml/itemProps3.xml><?xml version="1.0" encoding="utf-8"?>
<ds:datastoreItem xmlns:ds="http://schemas.openxmlformats.org/officeDocument/2006/customXml" ds:itemID="{628E680B-25CD-4E87-93BD-5328D837E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4a156-b026-4ba3-b81a-37681b436a2b"/>
    <ds:schemaRef ds:uri="1e6ec474-79b5-4a71-bfde-1c3f9b2f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MODC_PPT_Template_2017</Template>
  <TotalTime>6871</TotalTime>
  <Words>1266</Words>
  <Application>Microsoft Office PowerPoint</Application>
  <PresentationFormat>On-screen Show (16:9)</PresentationFormat>
  <Paragraphs>165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Courier New</vt:lpstr>
      <vt:lpstr>Gill Sans MT</vt:lpstr>
      <vt:lpstr>MODC_PPT_Template_2017</vt:lpstr>
      <vt:lpstr>Accessibilité et programmes technologiques</vt:lpstr>
      <vt:lpstr>Technologie pour l’avenir</vt:lpstr>
      <vt:lpstr>Exemples d’appareils</vt:lpstr>
      <vt:lpstr>Types de fonctionnalités d’accessibilité – Téléphones INTELLIGENTS et tablettes</vt:lpstr>
      <vt:lpstr>Types de fonctionnalités d’accessibilité – ordinateurs de bureau et portables</vt:lpstr>
      <vt:lpstr>PowerPoint Presentation</vt:lpstr>
      <vt:lpstr>Comment FAIRE UNE DEMANDE - Technologies pour l’Avenir </vt:lpstr>
      <vt:lpstr>Salut, Technologie!</vt:lpstr>
      <vt:lpstr>Sujets – habiletés numériques de base</vt:lpstr>
      <vt:lpstr>Comment faire une demande –  Salut, technologie!</vt:lpstr>
      <vt:lpstr>VisezHaut</vt:lpstr>
      <vt:lpstr>Parcours d’apprentissage</vt:lpstr>
      <vt:lpstr>Mentorat</vt:lpstr>
      <vt:lpstr>Services d’aide à l’emploi en ligne</vt:lpstr>
      <vt:lpstr>Comment faire une demande de services</vt:lpstr>
      <vt:lpstr>Des Questions?</vt:lpstr>
    </vt:vector>
  </TitlesOfParts>
  <Company>March of Dimes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00-16b MODC PowerPoint Presentation Template</dc:title>
  <dc:creator>Jennifer Johnston</dc:creator>
  <cp:lastModifiedBy>France Parenteau</cp:lastModifiedBy>
  <cp:revision>48</cp:revision>
  <cp:lastPrinted>2017-04-07T15:16:51Z</cp:lastPrinted>
  <dcterms:created xsi:type="dcterms:W3CDTF">2019-04-30T20:35:16Z</dcterms:created>
  <dcterms:modified xsi:type="dcterms:W3CDTF">2025-03-20T17:09:44Z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0x0101002E42157612F5244F946654EE37AE5817</vt:lpwstr>
  </property>
  <property fmtid="{D5CDD505-2E9C-101B-9397-08002B2CF9AE}" pid="3" name="MediaServiceImageTags">
    <vt:lpwstr/>
  </property>
</Properties>
</file>