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57" r:id="rId4"/>
    <p:sldId id="259" r:id="rId5"/>
    <p:sldId id="258" r:id="rId6"/>
    <p:sldId id="260" r:id="rId7"/>
    <p:sldId id="262" r:id="rId8"/>
    <p:sldId id="261" r:id="rId9"/>
    <p:sldId id="264" r:id="rId10"/>
    <p:sldId id="266" r:id="rId11"/>
    <p:sldId id="265" r:id="rId12"/>
    <p:sldId id="267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2A652F-32DC-4FAA-949C-770EDC799402}" v="536" dt="2025-03-16T21:06:20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60" autoAdjust="0"/>
    <p:restoredTop sz="94660"/>
  </p:normalViewPr>
  <p:slideViewPr>
    <p:cSldViewPr snapToGrid="0">
      <p:cViewPr>
        <p:scale>
          <a:sx n="50" d="100"/>
          <a:sy n="50" d="100"/>
        </p:scale>
        <p:origin x="3270" y="12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aume Parent" userId="a2352a78-cf99-4fc8-ab01-ab2d7b24e1bb" providerId="ADAL" clId="{DB2A652F-32DC-4FAA-949C-770EDC799402}"/>
    <pc:docChg chg="undo custSel addSld delSld modSld sldOrd">
      <pc:chgData name="Guillaume Parent" userId="a2352a78-cf99-4fc8-ab01-ab2d7b24e1bb" providerId="ADAL" clId="{DB2A652F-32DC-4FAA-949C-770EDC799402}" dt="2025-03-16T21:10:21.040" v="1934" actId="20577"/>
      <pc:docMkLst>
        <pc:docMk/>
      </pc:docMkLst>
      <pc:sldChg chg="addSp delSp modSp mod ord">
        <pc:chgData name="Guillaume Parent" userId="a2352a78-cf99-4fc8-ab01-ab2d7b24e1bb" providerId="ADAL" clId="{DB2A652F-32DC-4FAA-949C-770EDC799402}" dt="2025-03-16T20:19:07.386" v="860"/>
        <pc:sldMkLst>
          <pc:docMk/>
          <pc:sldMk cId="3479817548" sldId="259"/>
        </pc:sldMkLst>
        <pc:spChg chg="add del mod">
          <ac:chgData name="Guillaume Parent" userId="a2352a78-cf99-4fc8-ab01-ab2d7b24e1bb" providerId="ADAL" clId="{DB2A652F-32DC-4FAA-949C-770EDC799402}" dt="2025-03-15T14:04:11.427" v="843" actId="478"/>
          <ac:spMkLst>
            <pc:docMk/>
            <pc:sldMk cId="3479817548" sldId="259"/>
            <ac:spMk id="4" creationId="{58D5723E-C344-C7EF-2A9B-8070DCFFB351}"/>
          </ac:spMkLst>
        </pc:spChg>
        <pc:spChg chg="add del mod">
          <ac:chgData name="Guillaume Parent" userId="a2352a78-cf99-4fc8-ab01-ab2d7b24e1bb" providerId="ADAL" clId="{DB2A652F-32DC-4FAA-949C-770EDC799402}" dt="2025-03-15T14:04:08.136" v="842" actId="478"/>
          <ac:spMkLst>
            <pc:docMk/>
            <pc:sldMk cId="3479817548" sldId="259"/>
            <ac:spMk id="5" creationId="{18E3D4CD-A1A1-8D8A-8E55-C0550F94D6B8}"/>
          </ac:spMkLst>
        </pc:spChg>
      </pc:sldChg>
      <pc:sldChg chg="addSp modSp mod">
        <pc:chgData name="Guillaume Parent" userId="a2352a78-cf99-4fc8-ab01-ab2d7b24e1bb" providerId="ADAL" clId="{DB2A652F-32DC-4FAA-949C-770EDC799402}" dt="2025-03-14T15:36:48.373" v="131" actId="403"/>
        <pc:sldMkLst>
          <pc:docMk/>
          <pc:sldMk cId="1546282650" sldId="260"/>
        </pc:sldMkLst>
        <pc:spChg chg="add mod">
          <ac:chgData name="Guillaume Parent" userId="a2352a78-cf99-4fc8-ab01-ab2d7b24e1bb" providerId="ADAL" clId="{DB2A652F-32DC-4FAA-949C-770EDC799402}" dt="2025-03-14T15:36:48.373" v="131" actId="403"/>
          <ac:spMkLst>
            <pc:docMk/>
            <pc:sldMk cId="1546282650" sldId="260"/>
            <ac:spMk id="2" creationId="{3D6BA0C0-0DEC-B5A9-C76E-B06DD35FD74F}"/>
          </ac:spMkLst>
        </pc:spChg>
      </pc:sldChg>
      <pc:sldChg chg="addSp modSp mod ord setBg">
        <pc:chgData name="Guillaume Parent" userId="a2352a78-cf99-4fc8-ab01-ab2d7b24e1bb" providerId="ADAL" clId="{DB2A652F-32DC-4FAA-949C-770EDC799402}" dt="2025-03-16T20:18:53.454" v="856" actId="208"/>
        <pc:sldMkLst>
          <pc:docMk/>
          <pc:sldMk cId="280831214" sldId="261"/>
        </pc:sldMkLst>
        <pc:spChg chg="add mod">
          <ac:chgData name="Guillaume Parent" userId="a2352a78-cf99-4fc8-ab01-ab2d7b24e1bb" providerId="ADAL" clId="{DB2A652F-32DC-4FAA-949C-770EDC799402}" dt="2025-03-16T20:18:53.454" v="856" actId="208"/>
          <ac:spMkLst>
            <pc:docMk/>
            <pc:sldMk cId="280831214" sldId="261"/>
            <ac:spMk id="2" creationId="{9DF4A1FF-3661-0661-023C-47A1034202D8}"/>
          </ac:spMkLst>
        </pc:spChg>
        <pc:spChg chg="add">
          <ac:chgData name="Guillaume Parent" userId="a2352a78-cf99-4fc8-ab01-ab2d7b24e1bb" providerId="ADAL" clId="{DB2A652F-32DC-4FAA-949C-770EDC799402}" dt="2025-03-14T16:24:10.960" v="829" actId="26606"/>
          <ac:spMkLst>
            <pc:docMk/>
            <pc:sldMk cId="280831214" sldId="261"/>
            <ac:spMk id="10" creationId="{8950AD4C-6AF3-49F8-94E1-DBCAFB39478B}"/>
          </ac:spMkLst>
        </pc:spChg>
        <pc:spChg chg="add">
          <ac:chgData name="Guillaume Parent" userId="a2352a78-cf99-4fc8-ab01-ab2d7b24e1bb" providerId="ADAL" clId="{DB2A652F-32DC-4FAA-949C-770EDC799402}" dt="2025-03-14T16:24:10.960" v="829" actId="26606"/>
          <ac:spMkLst>
            <pc:docMk/>
            <pc:sldMk cId="280831214" sldId="261"/>
            <ac:spMk id="12" creationId="{4F359677-6547-4AEF-BE61-1F63509981D5}"/>
          </ac:spMkLst>
        </pc:spChg>
        <pc:spChg chg="add">
          <ac:chgData name="Guillaume Parent" userId="a2352a78-cf99-4fc8-ab01-ab2d7b24e1bb" providerId="ADAL" clId="{DB2A652F-32DC-4FAA-949C-770EDC799402}" dt="2025-03-14T16:24:10.960" v="829" actId="26606"/>
          <ac:spMkLst>
            <pc:docMk/>
            <pc:sldMk cId="280831214" sldId="261"/>
            <ac:spMk id="14" creationId="{E03EB81F-53EA-4ACC-A424-38FB58A73C22}"/>
          </ac:spMkLst>
        </pc:spChg>
        <pc:spChg chg="add">
          <ac:chgData name="Guillaume Parent" userId="a2352a78-cf99-4fc8-ab01-ab2d7b24e1bb" providerId="ADAL" clId="{DB2A652F-32DC-4FAA-949C-770EDC799402}" dt="2025-03-14T16:24:10.960" v="829" actId="26606"/>
          <ac:spMkLst>
            <pc:docMk/>
            <pc:sldMk cId="280831214" sldId="261"/>
            <ac:spMk id="16" creationId="{8E7A830E-EB82-4D23-B515-44E41D56430D}"/>
          </ac:spMkLst>
        </pc:spChg>
        <pc:spChg chg="add">
          <ac:chgData name="Guillaume Parent" userId="a2352a78-cf99-4fc8-ab01-ab2d7b24e1bb" providerId="ADAL" clId="{DB2A652F-32DC-4FAA-949C-770EDC799402}" dt="2025-03-14T16:24:10.960" v="829" actId="26606"/>
          <ac:spMkLst>
            <pc:docMk/>
            <pc:sldMk cId="280831214" sldId="261"/>
            <ac:spMk id="18" creationId="{515AACE5-C50C-49EE-BD63-88D28D469823}"/>
          </ac:spMkLst>
        </pc:spChg>
        <pc:spChg chg="add">
          <ac:chgData name="Guillaume Parent" userId="a2352a78-cf99-4fc8-ab01-ab2d7b24e1bb" providerId="ADAL" clId="{DB2A652F-32DC-4FAA-949C-770EDC799402}" dt="2025-03-14T16:24:10.960" v="829" actId="26606"/>
          <ac:spMkLst>
            <pc:docMk/>
            <pc:sldMk cId="280831214" sldId="261"/>
            <ac:spMk id="20" creationId="{4311BE2A-DAA1-49F6-83F6-3D543B8EA4A7}"/>
          </ac:spMkLst>
        </pc:spChg>
        <pc:picChg chg="add mod">
          <ac:chgData name="Guillaume Parent" userId="a2352a78-cf99-4fc8-ab01-ab2d7b24e1bb" providerId="ADAL" clId="{DB2A652F-32DC-4FAA-949C-770EDC799402}" dt="2025-03-14T16:24:10.960" v="829" actId="26606"/>
          <ac:picMkLst>
            <pc:docMk/>
            <pc:sldMk cId="280831214" sldId="261"/>
            <ac:picMk id="3" creationId="{FF966825-9300-947E-821B-3012967689BD}"/>
          </ac:picMkLst>
        </pc:picChg>
        <pc:picChg chg="add mod">
          <ac:chgData name="Guillaume Parent" userId="a2352a78-cf99-4fc8-ab01-ab2d7b24e1bb" providerId="ADAL" clId="{DB2A652F-32DC-4FAA-949C-770EDC799402}" dt="2025-03-14T16:24:10.960" v="829" actId="26606"/>
          <ac:picMkLst>
            <pc:docMk/>
            <pc:sldMk cId="280831214" sldId="261"/>
            <ac:picMk id="5" creationId="{7B51DF38-3001-79F6-8CC2-EF4C38FF7C97}"/>
          </ac:picMkLst>
        </pc:picChg>
      </pc:sldChg>
      <pc:sldChg chg="addSp delSp modSp new mod ord setBg modClrScheme delDesignElem chgLayout">
        <pc:chgData name="Guillaume Parent" userId="a2352a78-cf99-4fc8-ab01-ab2d7b24e1bb" providerId="ADAL" clId="{DB2A652F-32DC-4FAA-949C-770EDC799402}" dt="2025-03-16T20:33:56.064" v="1113"/>
        <pc:sldMkLst>
          <pc:docMk/>
          <pc:sldMk cId="2306408042" sldId="262"/>
        </pc:sldMkLst>
        <pc:spChg chg="mod ord">
          <ac:chgData name="Guillaume Parent" userId="a2352a78-cf99-4fc8-ab01-ab2d7b24e1bb" providerId="ADAL" clId="{DB2A652F-32DC-4FAA-949C-770EDC799402}" dt="2025-03-14T16:17:11.689" v="720" actId="700"/>
          <ac:spMkLst>
            <pc:docMk/>
            <pc:sldMk cId="2306408042" sldId="262"/>
            <ac:spMk id="2" creationId="{D538545A-3296-8958-14D9-96E7184F43CE}"/>
          </ac:spMkLst>
        </pc:spChg>
        <pc:spChg chg="add mod">
          <ac:chgData name="Guillaume Parent" userId="a2352a78-cf99-4fc8-ab01-ab2d7b24e1bb" providerId="ADAL" clId="{DB2A652F-32DC-4FAA-949C-770EDC799402}" dt="2025-03-14T16:18:59.360" v="723"/>
          <ac:spMkLst>
            <pc:docMk/>
            <pc:sldMk cId="2306408042" sldId="262"/>
            <ac:spMk id="23" creationId="{BA13030A-AE81-3670-1A8C-A47AA815BE53}"/>
          </ac:spMkLst>
        </pc:spChg>
        <pc:spChg chg="add del">
          <ac:chgData name="Guillaume Parent" userId="a2352a78-cf99-4fc8-ab01-ab2d7b24e1bb" providerId="ADAL" clId="{DB2A652F-32DC-4FAA-949C-770EDC799402}" dt="2025-03-14T16:20:18.173" v="784" actId="478"/>
          <ac:spMkLst>
            <pc:docMk/>
            <pc:sldMk cId="2306408042" sldId="262"/>
            <ac:spMk id="25" creationId="{159BD2EF-2320-995C-D6CF-60D29059BD1F}"/>
          </ac:spMkLst>
        </pc:spChg>
        <pc:graphicFrameChg chg="add mod">
          <ac:chgData name="Guillaume Parent" userId="a2352a78-cf99-4fc8-ab01-ab2d7b24e1bb" providerId="ADAL" clId="{DB2A652F-32DC-4FAA-949C-770EDC799402}" dt="2025-03-14T16:16:08.549" v="667" actId="1037"/>
          <ac:graphicFrameMkLst>
            <pc:docMk/>
            <pc:sldMk cId="2306408042" sldId="262"/>
            <ac:graphicFrameMk id="5" creationId="{625C5823-2E0B-651B-BFD0-3B536106D073}"/>
          </ac:graphicFrameMkLst>
        </pc:graphicFrameChg>
        <pc:picChg chg="add mod">
          <ac:chgData name="Guillaume Parent" userId="a2352a78-cf99-4fc8-ab01-ab2d7b24e1bb" providerId="ADAL" clId="{DB2A652F-32DC-4FAA-949C-770EDC799402}" dt="2025-03-16T20:19:56.902" v="923" actId="1036"/>
          <ac:picMkLst>
            <pc:docMk/>
            <pc:sldMk cId="2306408042" sldId="262"/>
            <ac:picMk id="4" creationId="{F94C8C3A-B7BA-A9C2-8F97-2F857262135C}"/>
          </ac:picMkLst>
        </pc:picChg>
        <pc:picChg chg="add mod">
          <ac:chgData name="Guillaume Parent" userId="a2352a78-cf99-4fc8-ab01-ab2d7b24e1bb" providerId="ADAL" clId="{DB2A652F-32DC-4FAA-949C-770EDC799402}" dt="2025-03-14T16:14:26.307" v="513" actId="1036"/>
          <ac:picMkLst>
            <pc:docMk/>
            <pc:sldMk cId="2306408042" sldId="262"/>
            <ac:picMk id="7" creationId="{CBCFAB52-F9EE-3D67-0101-22EFFACD9E81}"/>
          </ac:picMkLst>
        </pc:picChg>
        <pc:picChg chg="add mod">
          <ac:chgData name="Guillaume Parent" userId="a2352a78-cf99-4fc8-ab01-ab2d7b24e1bb" providerId="ADAL" clId="{DB2A652F-32DC-4FAA-949C-770EDC799402}" dt="2025-03-14T16:16:33.149" v="719" actId="1038"/>
          <ac:picMkLst>
            <pc:docMk/>
            <pc:sldMk cId="2306408042" sldId="262"/>
            <ac:picMk id="3076" creationId="{BB146553-1283-D82D-C5F7-FEA922655BE6}"/>
          </ac:picMkLst>
        </pc:picChg>
        <pc:picChg chg="add mod">
          <ac:chgData name="Guillaume Parent" userId="a2352a78-cf99-4fc8-ab01-ab2d7b24e1bb" providerId="ADAL" clId="{DB2A652F-32DC-4FAA-949C-770EDC799402}" dt="2025-03-14T16:15:56.533" v="621" actId="1037"/>
          <ac:picMkLst>
            <pc:docMk/>
            <pc:sldMk cId="2306408042" sldId="262"/>
            <ac:picMk id="3080" creationId="{5B19F9FD-C7EE-3705-16B3-0D0209A165F4}"/>
          </ac:picMkLst>
        </pc:picChg>
        <pc:picChg chg="add del mod">
          <ac:chgData name="Guillaume Parent" userId="a2352a78-cf99-4fc8-ab01-ab2d7b24e1bb" providerId="ADAL" clId="{DB2A652F-32DC-4FAA-949C-770EDC799402}" dt="2025-03-14T16:20:18.173" v="784" actId="478"/>
          <ac:picMkLst>
            <pc:docMk/>
            <pc:sldMk cId="2306408042" sldId="262"/>
            <ac:picMk id="3090" creationId="{BC72FEE1-5B43-0D4F-E412-63111A65DE99}"/>
          </ac:picMkLst>
        </pc:picChg>
        <pc:picChg chg="add mod">
          <ac:chgData name="Guillaume Parent" userId="a2352a78-cf99-4fc8-ab01-ab2d7b24e1bb" providerId="ADAL" clId="{DB2A652F-32DC-4FAA-949C-770EDC799402}" dt="2025-03-14T16:21:17.309" v="827" actId="1037"/>
          <ac:picMkLst>
            <pc:docMk/>
            <pc:sldMk cId="2306408042" sldId="262"/>
            <ac:picMk id="3096" creationId="{D375CEEE-158A-C50B-2C58-9EEFD9DA3072}"/>
          </ac:picMkLst>
        </pc:picChg>
      </pc:sldChg>
      <pc:sldChg chg="addSp delSp modSp new mod ord">
        <pc:chgData name="Guillaume Parent" userId="a2352a78-cf99-4fc8-ab01-ab2d7b24e1bb" providerId="ADAL" clId="{DB2A652F-32DC-4FAA-949C-770EDC799402}" dt="2025-03-14T15:56:20.949" v="328" actId="1076"/>
        <pc:sldMkLst>
          <pc:docMk/>
          <pc:sldMk cId="1326913087" sldId="263"/>
        </pc:sldMkLst>
        <pc:picChg chg="add mod">
          <ac:chgData name="Guillaume Parent" userId="a2352a78-cf99-4fc8-ab01-ab2d7b24e1bb" providerId="ADAL" clId="{DB2A652F-32DC-4FAA-949C-770EDC799402}" dt="2025-03-14T15:54:22.923" v="320" actId="1036"/>
          <ac:picMkLst>
            <pc:docMk/>
            <pc:sldMk cId="1326913087" sldId="263"/>
            <ac:picMk id="3" creationId="{9B12FB05-CAFF-BFBA-FE2F-E2E72F1C8195}"/>
          </ac:picMkLst>
        </pc:picChg>
        <pc:inkChg chg="add mod">
          <ac:chgData name="Guillaume Parent" userId="a2352a78-cf99-4fc8-ab01-ab2d7b24e1bb" providerId="ADAL" clId="{DB2A652F-32DC-4FAA-949C-770EDC799402}" dt="2025-03-14T15:55:32.300" v="324" actId="1076"/>
          <ac:inkMkLst>
            <pc:docMk/>
            <pc:sldMk cId="1326913087" sldId="263"/>
            <ac:inkMk id="6" creationId="{D4D6DF35-F000-96E5-0678-7A7F1884FE41}"/>
          </ac:inkMkLst>
        </pc:inkChg>
        <pc:inkChg chg="add mod">
          <ac:chgData name="Guillaume Parent" userId="a2352a78-cf99-4fc8-ab01-ab2d7b24e1bb" providerId="ADAL" clId="{DB2A652F-32DC-4FAA-949C-770EDC799402}" dt="2025-03-14T15:56:20.949" v="328" actId="1076"/>
          <ac:inkMkLst>
            <pc:docMk/>
            <pc:sldMk cId="1326913087" sldId="263"/>
            <ac:inkMk id="8" creationId="{7DD07259-63D0-5775-5D74-9D30AE7E9EA4}"/>
          </ac:inkMkLst>
        </pc:inkChg>
      </pc:sldChg>
      <pc:sldChg chg="addSp delSp modSp new mod setBg">
        <pc:chgData name="Guillaume Parent" userId="a2352a78-cf99-4fc8-ab01-ab2d7b24e1bb" providerId="ADAL" clId="{DB2A652F-32DC-4FAA-949C-770EDC799402}" dt="2025-03-16T20:40:43.153" v="1188" actId="26606"/>
        <pc:sldMkLst>
          <pc:docMk/>
          <pc:sldMk cId="1776164066" sldId="264"/>
        </pc:sldMkLst>
        <pc:spChg chg="add del mod">
          <ac:chgData name="Guillaume Parent" userId="a2352a78-cf99-4fc8-ab01-ab2d7b24e1bb" providerId="ADAL" clId="{DB2A652F-32DC-4FAA-949C-770EDC799402}" dt="2025-03-16T20:40:19.932" v="1184" actId="21"/>
          <ac:spMkLst>
            <pc:docMk/>
            <pc:sldMk cId="1776164066" sldId="264"/>
            <ac:spMk id="4" creationId="{544C5BDD-6E49-0F23-7781-124BFAFD1168}"/>
          </ac:spMkLst>
        </pc:spChg>
        <pc:picChg chg="add mod">
          <ac:chgData name="Guillaume Parent" userId="a2352a78-cf99-4fc8-ab01-ab2d7b24e1bb" providerId="ADAL" clId="{DB2A652F-32DC-4FAA-949C-770EDC799402}" dt="2025-03-16T20:40:43.153" v="1188" actId="26606"/>
          <ac:picMkLst>
            <pc:docMk/>
            <pc:sldMk cId="1776164066" sldId="264"/>
            <ac:picMk id="3" creationId="{DB2E2F93-877C-5DAE-A3E2-4CC7DC37A6FB}"/>
          </ac:picMkLst>
        </pc:picChg>
        <pc:picChg chg="add mod">
          <ac:chgData name="Guillaume Parent" userId="a2352a78-cf99-4fc8-ab01-ab2d7b24e1bb" providerId="ADAL" clId="{DB2A652F-32DC-4FAA-949C-770EDC799402}" dt="2025-03-16T20:40:43.153" v="1188" actId="26606"/>
          <ac:picMkLst>
            <pc:docMk/>
            <pc:sldMk cId="1776164066" sldId="264"/>
            <ac:picMk id="5" creationId="{E6FC2719-7FD0-EDCD-F912-E4237A632981}"/>
          </ac:picMkLst>
        </pc:picChg>
      </pc:sldChg>
      <pc:sldChg chg="addSp delSp modSp new mod setBg">
        <pc:chgData name="Guillaume Parent" userId="a2352a78-cf99-4fc8-ab01-ab2d7b24e1bb" providerId="ADAL" clId="{DB2A652F-32DC-4FAA-949C-770EDC799402}" dt="2025-03-16T20:53:46.280" v="1667" actId="20577"/>
        <pc:sldMkLst>
          <pc:docMk/>
          <pc:sldMk cId="669490699" sldId="265"/>
        </pc:sldMkLst>
        <pc:spChg chg="add mod">
          <ac:chgData name="Guillaume Parent" userId="a2352a78-cf99-4fc8-ab01-ab2d7b24e1bb" providerId="ADAL" clId="{DB2A652F-32DC-4FAA-949C-770EDC799402}" dt="2025-03-16T20:53:46.280" v="1667" actId="20577"/>
          <ac:spMkLst>
            <pc:docMk/>
            <pc:sldMk cId="669490699" sldId="265"/>
            <ac:spMk id="4" creationId="{F7D9A80A-D223-F91B-1467-2BB579A277B8}"/>
          </ac:spMkLst>
        </pc:spChg>
        <pc:spChg chg="add">
          <ac:chgData name="Guillaume Parent" userId="a2352a78-cf99-4fc8-ab01-ab2d7b24e1bb" providerId="ADAL" clId="{DB2A652F-32DC-4FAA-949C-770EDC799402}" dt="2025-03-16T20:23:24.078" v="925" actId="26606"/>
          <ac:spMkLst>
            <pc:docMk/>
            <pc:sldMk cId="669490699" sldId="265"/>
            <ac:spMk id="29" creationId="{42A4FC2C-047E-45A5-965D-8E1E3BF09BC6}"/>
          </ac:spMkLst>
        </pc:spChg>
        <pc:grpChg chg="add del">
          <ac:chgData name="Guillaume Parent" userId="a2352a78-cf99-4fc8-ab01-ab2d7b24e1bb" providerId="ADAL" clId="{DB2A652F-32DC-4FAA-949C-770EDC799402}" dt="2025-03-16T20:23:24.078" v="925" actId="26606"/>
          <ac:grpSpMkLst>
            <pc:docMk/>
            <pc:sldMk cId="669490699" sldId="265"/>
            <ac:grpSpMk id="22" creationId="{63737881-458F-40AD-B72B-B57D267DC423}"/>
          </ac:grpSpMkLst>
        </pc:grpChg>
        <pc:picChg chg="add del mod">
          <ac:chgData name="Guillaume Parent" userId="a2352a78-cf99-4fc8-ab01-ab2d7b24e1bb" providerId="ADAL" clId="{DB2A652F-32DC-4FAA-949C-770EDC799402}" dt="2025-03-16T20:40:33.222" v="1186" actId="21"/>
          <ac:picMkLst>
            <pc:docMk/>
            <pc:sldMk cId="669490699" sldId="265"/>
            <ac:picMk id="3" creationId="{E6FC2719-7FD0-EDCD-F912-E4237A632981}"/>
          </ac:picMkLst>
        </pc:picChg>
      </pc:sldChg>
      <pc:sldChg chg="addSp delSp modSp new mod ord setBg">
        <pc:chgData name="Guillaume Parent" userId="a2352a78-cf99-4fc8-ab01-ab2d7b24e1bb" providerId="ADAL" clId="{DB2A652F-32DC-4FAA-949C-770EDC799402}" dt="2025-03-16T20:43:29.565" v="1202"/>
        <pc:sldMkLst>
          <pc:docMk/>
          <pc:sldMk cId="3901977263" sldId="266"/>
        </pc:sldMkLst>
        <pc:spChg chg="add del">
          <ac:chgData name="Guillaume Parent" userId="a2352a78-cf99-4fc8-ab01-ab2d7b24e1bb" providerId="ADAL" clId="{DB2A652F-32DC-4FAA-949C-770EDC799402}" dt="2025-03-16T20:15:35.932" v="846" actId="478"/>
          <ac:spMkLst>
            <pc:docMk/>
            <pc:sldMk cId="3901977263" sldId="266"/>
            <ac:spMk id="2" creationId="{CD706875-88A2-0C22-0872-EC8CEDEF8044}"/>
          </ac:spMkLst>
        </pc:spChg>
        <pc:spChg chg="add">
          <ac:chgData name="Guillaume Parent" userId="a2352a78-cf99-4fc8-ab01-ab2d7b24e1bb" providerId="ADAL" clId="{DB2A652F-32DC-4FAA-949C-770EDC799402}" dt="2025-03-16T20:15:56.123" v="847"/>
          <ac:spMkLst>
            <pc:docMk/>
            <pc:sldMk cId="3901977263" sldId="266"/>
            <ac:spMk id="3" creationId="{6761CECE-3F6B-DDD3-7B20-1D29CEBD27FE}"/>
          </ac:spMkLst>
        </pc:spChg>
        <pc:spChg chg="add del">
          <ac:chgData name="Guillaume Parent" userId="a2352a78-cf99-4fc8-ab01-ab2d7b24e1bb" providerId="ADAL" clId="{DB2A652F-32DC-4FAA-949C-770EDC799402}" dt="2025-03-16T20:17:20.785" v="850" actId="26606"/>
          <ac:spMkLst>
            <pc:docMk/>
            <pc:sldMk cId="3901977263" sldId="266"/>
            <ac:spMk id="10" creationId="{7742A528-B5BC-48B8-92DE-9C2B44451A96}"/>
          </ac:spMkLst>
        </pc:spChg>
        <pc:spChg chg="add">
          <ac:chgData name="Guillaume Parent" userId="a2352a78-cf99-4fc8-ab01-ab2d7b24e1bb" providerId="ADAL" clId="{DB2A652F-32DC-4FAA-949C-770EDC799402}" dt="2025-03-16T20:17:48.096" v="853" actId="26606"/>
          <ac:spMkLst>
            <pc:docMk/>
            <pc:sldMk cId="3901977263" sldId="266"/>
            <ac:spMk id="12" creationId="{8DBEAE55-3EA1-41D7-A212-5F7D8986C1F2}"/>
          </ac:spMkLst>
        </pc:spChg>
        <pc:spChg chg="add">
          <ac:chgData name="Guillaume Parent" userId="a2352a78-cf99-4fc8-ab01-ab2d7b24e1bb" providerId="ADAL" clId="{DB2A652F-32DC-4FAA-949C-770EDC799402}" dt="2025-03-16T20:17:48.096" v="853" actId="26606"/>
          <ac:spMkLst>
            <pc:docMk/>
            <pc:sldMk cId="3901977263" sldId="266"/>
            <ac:spMk id="14" creationId="{CFC5F0E7-644F-4101-BE72-12825CF537E7}"/>
          </ac:spMkLst>
        </pc:spChg>
        <pc:spChg chg="add">
          <ac:chgData name="Guillaume Parent" userId="a2352a78-cf99-4fc8-ab01-ab2d7b24e1bb" providerId="ADAL" clId="{DB2A652F-32DC-4FAA-949C-770EDC799402}" dt="2025-03-16T20:17:48.096" v="853" actId="26606"/>
          <ac:spMkLst>
            <pc:docMk/>
            <pc:sldMk cId="3901977263" sldId="266"/>
            <ac:spMk id="21" creationId="{8950AD4C-6AF3-49F8-94E1-DBCAFB39478B}"/>
          </ac:spMkLst>
        </pc:spChg>
        <pc:spChg chg="add">
          <ac:chgData name="Guillaume Parent" userId="a2352a78-cf99-4fc8-ab01-ab2d7b24e1bb" providerId="ADAL" clId="{DB2A652F-32DC-4FAA-949C-770EDC799402}" dt="2025-03-16T20:17:48.096" v="853" actId="26606"/>
          <ac:spMkLst>
            <pc:docMk/>
            <pc:sldMk cId="3901977263" sldId="266"/>
            <ac:spMk id="22" creationId="{B1F9B6B4-B0C4-45C6-A086-901C960D03E7}"/>
          </ac:spMkLst>
        </pc:spChg>
        <pc:grpChg chg="add del">
          <ac:chgData name="Guillaume Parent" userId="a2352a78-cf99-4fc8-ab01-ab2d7b24e1bb" providerId="ADAL" clId="{DB2A652F-32DC-4FAA-949C-770EDC799402}" dt="2025-03-16T20:17:48.090" v="852" actId="26606"/>
          <ac:grpSpMkLst>
            <pc:docMk/>
            <pc:sldMk cId="3901977263" sldId="266"/>
            <ac:grpSpMk id="19" creationId="{63737881-458F-40AD-B72B-B57D267DC423}"/>
          </ac:grpSpMkLst>
        </pc:grpChg>
        <pc:picChg chg="add mod">
          <ac:chgData name="Guillaume Parent" userId="a2352a78-cf99-4fc8-ab01-ab2d7b24e1bb" providerId="ADAL" clId="{DB2A652F-32DC-4FAA-949C-770EDC799402}" dt="2025-03-16T20:17:48.096" v="853" actId="26606"/>
          <ac:picMkLst>
            <pc:docMk/>
            <pc:sldMk cId="3901977263" sldId="266"/>
            <ac:picMk id="5" creationId="{01F740A3-8760-8C44-D454-F4BC08CADF59}"/>
          </ac:picMkLst>
        </pc:picChg>
      </pc:sldChg>
      <pc:sldChg chg="addSp delSp modSp new mod setBg">
        <pc:chgData name="Guillaume Parent" userId="a2352a78-cf99-4fc8-ab01-ab2d7b24e1bb" providerId="ADAL" clId="{DB2A652F-32DC-4FAA-949C-770EDC799402}" dt="2025-03-16T20:49:40.435" v="1662" actId="478"/>
        <pc:sldMkLst>
          <pc:docMk/>
          <pc:sldMk cId="3594367652" sldId="267"/>
        </pc:sldMkLst>
        <pc:spChg chg="add mod">
          <ac:chgData name="Guillaume Parent" userId="a2352a78-cf99-4fc8-ab01-ab2d7b24e1bb" providerId="ADAL" clId="{DB2A652F-32DC-4FAA-949C-770EDC799402}" dt="2025-03-16T20:30:10.694" v="1088" actId="1036"/>
          <ac:spMkLst>
            <pc:docMk/>
            <pc:sldMk cId="3594367652" sldId="267"/>
            <ac:spMk id="3" creationId="{F45C5AE0-BF2C-263B-D5CD-DDE28652AEF2}"/>
          </ac:spMkLst>
        </pc:spChg>
        <pc:spChg chg="add del mod">
          <ac:chgData name="Guillaume Parent" userId="a2352a78-cf99-4fc8-ab01-ab2d7b24e1bb" providerId="ADAL" clId="{DB2A652F-32DC-4FAA-949C-770EDC799402}" dt="2025-03-16T20:49:40.435" v="1662" actId="478"/>
          <ac:spMkLst>
            <pc:docMk/>
            <pc:sldMk cId="3594367652" sldId="267"/>
            <ac:spMk id="4" creationId="{ED7F26B1-9FD5-E7E1-1552-C4D631FE9164}"/>
          </ac:spMkLst>
        </pc:spChg>
        <pc:graphicFrameChg chg="add del mod modGraphic">
          <ac:chgData name="Guillaume Parent" userId="a2352a78-cf99-4fc8-ab01-ab2d7b24e1bb" providerId="ADAL" clId="{DB2A652F-32DC-4FAA-949C-770EDC799402}" dt="2025-03-16T20:26:57.174" v="930" actId="1032"/>
          <ac:graphicFrameMkLst>
            <pc:docMk/>
            <pc:sldMk cId="3594367652" sldId="267"/>
            <ac:graphicFrameMk id="2" creationId="{11887C49-D64E-BE39-2B57-EF6D26015FCC}"/>
          </ac:graphicFrameMkLst>
        </pc:graphicFrameChg>
        <pc:picChg chg="add mod">
          <ac:chgData name="Guillaume Parent" userId="a2352a78-cf99-4fc8-ab01-ab2d7b24e1bb" providerId="ADAL" clId="{DB2A652F-32DC-4FAA-949C-770EDC799402}" dt="2025-03-16T20:29:09.140" v="984" actId="26606"/>
          <ac:picMkLst>
            <pc:docMk/>
            <pc:sldMk cId="3594367652" sldId="267"/>
            <ac:picMk id="2050" creationId="{EB66AC7D-9200-88E1-9741-B6A2F8317AA8}"/>
          </ac:picMkLst>
        </pc:picChg>
        <pc:picChg chg="add mod">
          <ac:chgData name="Guillaume Parent" userId="a2352a78-cf99-4fc8-ab01-ab2d7b24e1bb" providerId="ADAL" clId="{DB2A652F-32DC-4FAA-949C-770EDC799402}" dt="2025-03-16T20:29:09.140" v="984" actId="26606"/>
          <ac:picMkLst>
            <pc:docMk/>
            <pc:sldMk cId="3594367652" sldId="267"/>
            <ac:picMk id="2052" creationId="{86FD53D9-8030-75AA-994A-AB7C117A382D}"/>
          </ac:picMkLst>
        </pc:picChg>
      </pc:sldChg>
      <pc:sldChg chg="new del">
        <pc:chgData name="Guillaume Parent" userId="a2352a78-cf99-4fc8-ab01-ab2d7b24e1bb" providerId="ADAL" clId="{DB2A652F-32DC-4FAA-949C-770EDC799402}" dt="2025-03-16T20:44:53.949" v="1205" actId="47"/>
        <pc:sldMkLst>
          <pc:docMk/>
          <pc:sldMk cId="188069286" sldId="268"/>
        </pc:sldMkLst>
      </pc:sldChg>
      <pc:sldChg chg="new del">
        <pc:chgData name="Guillaume Parent" userId="a2352a78-cf99-4fc8-ab01-ab2d7b24e1bb" providerId="ADAL" clId="{DB2A652F-32DC-4FAA-949C-770EDC799402}" dt="2025-03-16T20:45:39.420" v="1209" actId="47"/>
        <pc:sldMkLst>
          <pc:docMk/>
          <pc:sldMk cId="321878439" sldId="269"/>
        </pc:sldMkLst>
      </pc:sldChg>
      <pc:sldChg chg="addSp delSp modSp add mod ord">
        <pc:chgData name="Guillaume Parent" userId="a2352a78-cf99-4fc8-ab01-ab2d7b24e1bb" providerId="ADAL" clId="{DB2A652F-32DC-4FAA-949C-770EDC799402}" dt="2025-03-16T20:57:55.417" v="1685" actId="478"/>
        <pc:sldMkLst>
          <pc:docMk/>
          <pc:sldMk cId="812512488" sldId="270"/>
        </pc:sldMkLst>
        <pc:spChg chg="add del">
          <ac:chgData name="Guillaume Parent" userId="a2352a78-cf99-4fc8-ab01-ab2d7b24e1bb" providerId="ADAL" clId="{DB2A652F-32DC-4FAA-949C-770EDC799402}" dt="2025-03-16T20:57:55.417" v="1685" actId="478"/>
          <ac:spMkLst>
            <pc:docMk/>
            <pc:sldMk cId="812512488" sldId="270"/>
            <ac:spMk id="3" creationId="{CE149198-0586-4A4E-792A-47DCE17D91B7}"/>
          </ac:spMkLst>
        </pc:spChg>
        <pc:spChg chg="mod">
          <ac:chgData name="Guillaume Parent" userId="a2352a78-cf99-4fc8-ab01-ab2d7b24e1bb" providerId="ADAL" clId="{DB2A652F-32DC-4FAA-949C-770EDC799402}" dt="2025-03-16T20:57:13.053" v="1684" actId="20577"/>
          <ac:spMkLst>
            <pc:docMk/>
            <pc:sldMk cId="812512488" sldId="270"/>
            <ac:spMk id="4" creationId="{61F6DF4F-C0AC-B773-B967-9173D99F8E78}"/>
          </ac:spMkLst>
        </pc:spChg>
        <pc:spChg chg="add del">
          <ac:chgData name="Guillaume Parent" userId="a2352a78-cf99-4fc8-ab01-ab2d7b24e1bb" providerId="ADAL" clId="{DB2A652F-32DC-4FAA-949C-770EDC799402}" dt="2025-03-16T20:49:13.996" v="1660" actId="26606"/>
          <ac:spMkLst>
            <pc:docMk/>
            <pc:sldMk cId="812512488" sldId="270"/>
            <ac:spMk id="29" creationId="{10375AB1-CAE5-A499-E218-F7DB9CC92FFB}"/>
          </ac:spMkLst>
        </pc:spChg>
        <pc:spChg chg="add del">
          <ac:chgData name="Guillaume Parent" userId="a2352a78-cf99-4fc8-ab01-ab2d7b24e1bb" providerId="ADAL" clId="{DB2A652F-32DC-4FAA-949C-770EDC799402}" dt="2025-03-16T20:49:13.987" v="1659" actId="26606"/>
          <ac:spMkLst>
            <pc:docMk/>
            <pc:sldMk cId="812512488" sldId="270"/>
            <ac:spMk id="3079" creationId="{8761DDFE-071F-4200-B0AA-394476C2D2D6}"/>
          </ac:spMkLst>
        </pc:spChg>
        <pc:spChg chg="add">
          <ac:chgData name="Guillaume Parent" userId="a2352a78-cf99-4fc8-ab01-ab2d7b24e1bb" providerId="ADAL" clId="{DB2A652F-32DC-4FAA-949C-770EDC799402}" dt="2025-03-16T20:49:13.996" v="1660" actId="26606"/>
          <ac:spMkLst>
            <pc:docMk/>
            <pc:sldMk cId="812512488" sldId="270"/>
            <ac:spMk id="3081" creationId="{5A65989E-BBD5-44D7-AA86-7AFD5D46BBC0}"/>
          </ac:spMkLst>
        </pc:spChg>
        <pc:spChg chg="add">
          <ac:chgData name="Guillaume Parent" userId="a2352a78-cf99-4fc8-ab01-ab2d7b24e1bb" providerId="ADAL" clId="{DB2A652F-32DC-4FAA-949C-770EDC799402}" dt="2025-03-16T20:49:13.996" v="1660" actId="26606"/>
          <ac:spMkLst>
            <pc:docMk/>
            <pc:sldMk cId="812512488" sldId="270"/>
            <ac:spMk id="3082" creationId="{B712E947-0734-45F9-9C4F-41114EC3A33E}"/>
          </ac:spMkLst>
        </pc:spChg>
        <pc:spChg chg="add">
          <ac:chgData name="Guillaume Parent" userId="a2352a78-cf99-4fc8-ab01-ab2d7b24e1bb" providerId="ADAL" clId="{DB2A652F-32DC-4FAA-949C-770EDC799402}" dt="2025-03-16T20:49:13.996" v="1660" actId="26606"/>
          <ac:spMkLst>
            <pc:docMk/>
            <pc:sldMk cId="812512488" sldId="270"/>
            <ac:spMk id="3083" creationId="{231A2881-D8D7-4A7D-ACA3-E9F849F853D8}"/>
          </ac:spMkLst>
        </pc:spChg>
        <pc:picChg chg="add mod ord">
          <ac:chgData name="Guillaume Parent" userId="a2352a78-cf99-4fc8-ab01-ab2d7b24e1bb" providerId="ADAL" clId="{DB2A652F-32DC-4FAA-949C-770EDC799402}" dt="2025-03-16T20:49:13.996" v="1660" actId="26606"/>
          <ac:picMkLst>
            <pc:docMk/>
            <pc:sldMk cId="812512488" sldId="270"/>
            <ac:picMk id="2" creationId="{1D91F80B-BC59-7B71-D9C7-CB980025F993}"/>
          </ac:picMkLst>
        </pc:picChg>
        <pc:picChg chg="add mod">
          <ac:chgData name="Guillaume Parent" userId="a2352a78-cf99-4fc8-ab01-ab2d7b24e1bb" providerId="ADAL" clId="{DB2A652F-32DC-4FAA-949C-770EDC799402}" dt="2025-03-16T20:49:13.996" v="1660" actId="26606"/>
          <ac:picMkLst>
            <pc:docMk/>
            <pc:sldMk cId="812512488" sldId="270"/>
            <ac:picMk id="3074" creationId="{B8A2AA0A-94B2-894A-05BF-D6E128581842}"/>
          </ac:picMkLst>
        </pc:picChg>
      </pc:sldChg>
      <pc:sldChg chg="addSp delSp modSp new mod">
        <pc:chgData name="Guillaume Parent" userId="a2352a78-cf99-4fc8-ab01-ab2d7b24e1bb" providerId="ADAL" clId="{DB2A652F-32DC-4FAA-949C-770EDC799402}" dt="2025-03-16T21:08:52.832" v="1897" actId="20577"/>
        <pc:sldMkLst>
          <pc:docMk/>
          <pc:sldMk cId="3200314116" sldId="271"/>
        </pc:sldMkLst>
        <pc:spChg chg="add mod">
          <ac:chgData name="Guillaume Parent" userId="a2352a78-cf99-4fc8-ab01-ab2d7b24e1bb" providerId="ADAL" clId="{DB2A652F-32DC-4FAA-949C-770EDC799402}" dt="2025-03-16T21:04:50.507" v="1734" actId="11529"/>
          <ac:spMkLst>
            <pc:docMk/>
            <pc:sldMk cId="3200314116" sldId="271"/>
            <ac:spMk id="2" creationId="{E66A1BF3-657F-C4B2-7BA4-48A46824613E}"/>
          </ac:spMkLst>
        </pc:spChg>
        <pc:spChg chg="add mod">
          <ac:chgData name="Guillaume Parent" userId="a2352a78-cf99-4fc8-ab01-ab2d7b24e1bb" providerId="ADAL" clId="{DB2A652F-32DC-4FAA-949C-770EDC799402}" dt="2025-03-16T21:05:39.456" v="1739" actId="14100"/>
          <ac:spMkLst>
            <pc:docMk/>
            <pc:sldMk cId="3200314116" sldId="271"/>
            <ac:spMk id="3" creationId="{E5D231AE-74A1-47C1-E719-785536031C22}"/>
          </ac:spMkLst>
        </pc:spChg>
        <pc:spChg chg="add del mod">
          <ac:chgData name="Guillaume Parent" userId="a2352a78-cf99-4fc8-ab01-ab2d7b24e1bb" providerId="ADAL" clId="{DB2A652F-32DC-4FAA-949C-770EDC799402}" dt="2025-03-16T21:08:52.832" v="1897" actId="20577"/>
          <ac:spMkLst>
            <pc:docMk/>
            <pc:sldMk cId="3200314116" sldId="271"/>
            <ac:spMk id="4" creationId="{D0C64DB8-984A-B0F5-1CC7-34D2A88E9BAF}"/>
          </ac:spMkLst>
        </pc:spChg>
        <pc:picChg chg="add mod">
          <ac:chgData name="Guillaume Parent" userId="a2352a78-cf99-4fc8-ab01-ab2d7b24e1bb" providerId="ADAL" clId="{DB2A652F-32DC-4FAA-949C-770EDC799402}" dt="2025-03-16T21:04:47.206" v="1733" actId="1037"/>
          <ac:picMkLst>
            <pc:docMk/>
            <pc:sldMk cId="3200314116" sldId="271"/>
            <ac:picMk id="4098" creationId="{40EA3117-115E-BF69-6697-A76A01D1CF7C}"/>
          </ac:picMkLst>
        </pc:picChg>
      </pc:sldChg>
      <pc:sldChg chg="modSp add mod">
        <pc:chgData name="Guillaume Parent" userId="a2352a78-cf99-4fc8-ab01-ab2d7b24e1bb" providerId="ADAL" clId="{DB2A652F-32DC-4FAA-949C-770EDC799402}" dt="2025-03-16T21:10:21.040" v="1934" actId="20577"/>
        <pc:sldMkLst>
          <pc:docMk/>
          <pc:sldMk cId="484163848" sldId="272"/>
        </pc:sldMkLst>
        <pc:spChg chg="mod">
          <ac:chgData name="Guillaume Parent" userId="a2352a78-cf99-4fc8-ab01-ab2d7b24e1bb" providerId="ADAL" clId="{DB2A652F-32DC-4FAA-949C-770EDC799402}" dt="2025-03-16T21:10:21.040" v="1934" actId="20577"/>
          <ac:spMkLst>
            <pc:docMk/>
            <pc:sldMk cId="484163848" sldId="272"/>
            <ac:spMk id="4" creationId="{89D92651-8F1C-6166-D8BE-1A49A83A7F15}"/>
          </ac:spMkLst>
        </pc:spChg>
      </pc:sldChg>
      <pc:sldChg chg="new del">
        <pc:chgData name="Guillaume Parent" userId="a2352a78-cf99-4fc8-ab01-ab2d7b24e1bb" providerId="ADAL" clId="{DB2A652F-32DC-4FAA-949C-770EDC799402}" dt="2025-03-16T21:09:13.830" v="1898" actId="47"/>
        <pc:sldMkLst>
          <pc:docMk/>
          <pc:sldMk cId="3916999480" sldId="27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5:55:11.6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5698 15 0,'-5697'0'0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5:55:48.2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9729 104 0,'-9729'0'0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DCC62-1250-40AE-AF61-606A0A05CFEB}" type="datetimeFigureOut">
              <a:rPr lang="fr-CA" smtClean="0"/>
              <a:t>2025-03-16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F4FEA-FAD3-4C00-B3B1-0FE3B4ADB8C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977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F4FEA-FAD3-4C00-B3B1-0FE3B4ADB8C1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925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A5847-924D-32C8-2F86-15C9474C8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19CFC-62CF-4ABF-6B0F-683AC20AB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4B1880-95CF-3EAD-195E-60FCC2F5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A6C2-74F8-458B-A568-A6280421B15A}" type="datetimeFigureOut">
              <a:rPr lang="fr-CA" smtClean="0"/>
              <a:t>2025-03-16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FB9811-0697-0684-BA16-1400938C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7F67A6-E6B5-97C1-8117-E26B7DD25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8CA8-BFBE-4AE1-BB81-3D5B91B628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625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C0AEAA-6CAB-76FE-871A-BAC50403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ECD599-E3A6-E0C0-5666-6AC84B6CE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095C4B-6E8B-C63F-B3EB-4D9883A3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A6C2-74F8-458B-A568-A6280421B15A}" type="datetimeFigureOut">
              <a:rPr lang="fr-CA" smtClean="0"/>
              <a:t>2025-03-16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7D8FB0-895F-FFDE-0556-F9B948D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ED4ED1-34E0-82F1-683F-04388342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8CA8-BFBE-4AE1-BB81-3D5B91B628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614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BFE984-3EA1-623B-58A6-F801E258A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AE6A1A-CE16-2033-38AA-93631E14C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8B98AB-72D2-29FD-80F6-3F130F1D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A6C2-74F8-458B-A568-A6280421B15A}" type="datetimeFigureOut">
              <a:rPr lang="fr-CA" smtClean="0"/>
              <a:t>2025-03-16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5F08D4-5794-CB8F-50D3-03C5FD61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46D4F2-2B46-8C51-955C-84D85AAC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8CA8-BFBE-4AE1-BB81-3D5B91B628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037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06D43F-B173-C321-B513-B3E764CE2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644E0F-7A27-4F16-6A0A-C43696523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FB067D-F54A-C01A-7D5C-65CD53DD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A6C2-74F8-458B-A568-A6280421B15A}" type="datetimeFigureOut">
              <a:rPr lang="fr-CA" smtClean="0"/>
              <a:t>2025-03-16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CAC8FE-6086-8C14-0D81-457F6E3C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D795D9-6E84-A4D3-35C0-DDD7B49A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8CA8-BFBE-4AE1-BB81-3D5B91B628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96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FB127-B73F-8215-8281-AA72A1C2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17FD63-D38F-00E6-0E12-A7A3DC445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B4437F-FCE1-55A6-06D2-E2AD9811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A6C2-74F8-458B-A568-A6280421B15A}" type="datetimeFigureOut">
              <a:rPr lang="fr-CA" smtClean="0"/>
              <a:t>2025-03-16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50DBFD-4A3B-7445-EAFD-28FD482A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94501E-B770-F72A-7AEB-76DE7E0C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8CA8-BFBE-4AE1-BB81-3D5B91B628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71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3E671F-6415-3AC1-6D4B-8C47AE6A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79BC1B-8D5F-E872-485A-F54C2A97E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99BCFB-B45C-3676-E672-99B140FC8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59EE42-A2DA-E57B-78DA-7A7311D3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A6C2-74F8-458B-A568-A6280421B15A}" type="datetimeFigureOut">
              <a:rPr lang="fr-CA" smtClean="0"/>
              <a:t>2025-03-16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A09CF4-13AA-D71C-D967-72C2B03E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A4C7CA-D774-4FB3-3649-43246D1A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8CA8-BFBE-4AE1-BB81-3D5B91B628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719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4C00A-693E-5B9D-F3AC-7522A539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3CD29E-4B10-9927-F979-0C22C4AF6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B30928-019D-05F3-E1DB-F78A1E256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9CA2BB-FC56-5C15-2F6B-0656156BB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ED494A-8A20-05D7-935A-2A3D2D89E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B5291E-755B-3457-8DC1-8C29B1E6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A6C2-74F8-458B-A568-A6280421B15A}" type="datetimeFigureOut">
              <a:rPr lang="fr-CA" smtClean="0"/>
              <a:t>2025-03-16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24C7EC-BBA9-5CFD-0D42-B7BB7DC2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5D3C83-82E3-C9D0-BB71-CCB3F55E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8CA8-BFBE-4AE1-BB81-3D5B91B628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546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AEB4E-3B8C-D574-3993-05ECF69F4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E0413D-AEA1-C1AC-BA79-F7E632F8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A6C2-74F8-458B-A568-A6280421B15A}" type="datetimeFigureOut">
              <a:rPr lang="fr-CA" smtClean="0"/>
              <a:t>2025-03-16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C34D62-AE3B-DC49-4A5F-7691547B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3331CA-2887-CC3F-2B24-7CBEF644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8CA8-BFBE-4AE1-BB81-3D5B91B628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776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0971CF-8578-733B-9D3A-CF3153FE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A6C2-74F8-458B-A568-A6280421B15A}" type="datetimeFigureOut">
              <a:rPr lang="fr-CA" smtClean="0"/>
              <a:t>2025-03-16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3666C8-E34B-2CE4-8130-BE8F1D6D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68320D-EE16-B520-D909-5F43D112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8CA8-BFBE-4AE1-BB81-3D5B91B628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821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CCA26C-6071-6A75-CDD8-16DCDD91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EA651E-A577-2DE1-A984-0D82B5672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B7F5B6-3474-D09A-E3C6-A235E9AC7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25F98-1C9D-D61D-3E75-4DF1F26E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A6C2-74F8-458B-A568-A6280421B15A}" type="datetimeFigureOut">
              <a:rPr lang="fr-CA" smtClean="0"/>
              <a:t>2025-03-16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F6FE1B-3090-8471-5BCF-4CA0EE64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5BC140-C0E9-770D-D36D-26A4DBA7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8CA8-BFBE-4AE1-BB81-3D5B91B628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534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806A83-036B-283A-8439-FEA56F6A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3E8E0A9-BB6F-B932-34D2-25F62E78A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2750D3-05F2-C620-629D-26AFCE9FC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D13E63-4683-B5BC-F3D6-16F993F4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A6C2-74F8-458B-A568-A6280421B15A}" type="datetimeFigureOut">
              <a:rPr lang="fr-CA" smtClean="0"/>
              <a:t>2025-03-16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A525E3-8815-C91B-A585-B9EA0E3A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B6F894-3182-1624-E663-7D0D8C6E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8CA8-BFBE-4AE1-BB81-3D5B91B628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7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3872B32-2A72-163F-543D-B0357D6D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3D706A-B51C-5FA8-3795-82A996A08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BC63EE-BE14-FCAE-8F51-6D9A8066A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A7A6C2-74F8-458B-A568-A6280421B15A}" type="datetimeFigureOut">
              <a:rPr lang="fr-CA" smtClean="0"/>
              <a:t>2025-03-16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2A8184-0AB9-EE1E-9378-C8B44C7BE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2CAD98-786C-C906-D5E0-1C51B5A6A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608CA8-BFBE-4AE1-BB81-3D5B91B628B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110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sv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14489D-99E4-DF74-D705-BA0225433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fr-CA" dirty="0"/>
              <a:t>J’étais gaucher…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FA8FDE-3DB7-657A-2C53-483C78E7E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fr-CA" dirty="0"/>
          </a:p>
          <a:p>
            <a:pPr algn="r"/>
            <a:r>
              <a:rPr lang="fr-CA" dirty="0"/>
              <a:t>S’adapter à la technologie pour qu’elle s’adapte en retour</a:t>
            </a:r>
            <a:endParaRPr lang="fr-CA" sz="1500" dirty="0"/>
          </a:p>
          <a:p>
            <a:pPr algn="r"/>
            <a:r>
              <a:rPr lang="fr-CA" sz="1500" dirty="0"/>
              <a:t>Guillaume Parent</a:t>
            </a:r>
          </a:p>
          <a:p>
            <a:pPr algn="r"/>
            <a:r>
              <a:rPr lang="fr-CA" sz="1500" dirty="0"/>
              <a:t>Siège social Air Canada</a:t>
            </a:r>
          </a:p>
          <a:p>
            <a:pPr algn="r"/>
            <a:r>
              <a:rPr lang="fr-CA" sz="1500" dirty="0"/>
              <a:t>21 mars 2025</a:t>
            </a:r>
          </a:p>
        </p:txBody>
      </p:sp>
    </p:spTree>
    <p:extLst>
      <p:ext uri="{BB962C8B-B14F-4D97-AF65-F5344CB8AC3E}">
        <p14:creationId xmlns:p14="http://schemas.microsoft.com/office/powerpoint/2010/main" val="125416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F740A3-8760-8C44-D454-F4BC08CADF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515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97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D9A80A-D223-F91B-1467-2BB579A277B8}"/>
              </a:ext>
            </a:extLst>
          </p:cNvPr>
          <p:cNvSpPr txBox="1"/>
          <p:nvPr/>
        </p:nvSpPr>
        <p:spPr>
          <a:xfrm>
            <a:off x="3048000" y="2690336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K'ais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 </a:t>
            </a: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sere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 y'en </a:t>
            </a: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technirashi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 si me </a:t>
            </a: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perminkre'en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 de n'pou' j'</a:t>
            </a: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utisix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 </a:t>
            </a: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mé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 main </a:t>
            </a: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p'o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 </a:t>
            </a: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usisir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 y'en </a:t>
            </a: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animator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? </a:t>
            </a: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K'osisir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 y'en j'</a:t>
            </a: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utisix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 y'en </a:t>
            </a: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parayu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 </a:t>
            </a: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cerebral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 a </a:t>
            </a: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z'en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 d'un </a:t>
            </a: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movement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 </a:t>
            </a:r>
            <a:r>
              <a:rPr lang="fr-CA" sz="3600" b="0" i="0" dirty="0" err="1">
                <a:solidFill>
                  <a:srgbClr val="000000"/>
                </a:solidFill>
                <a:effectLst/>
                <a:latin typeface="var(--sui-font-family)"/>
              </a:rPr>
              <a:t>incoorganis</a:t>
            </a:r>
            <a:r>
              <a:rPr lang="fr-CA" sz="3600" b="0" i="0" dirty="0">
                <a:solidFill>
                  <a:srgbClr val="000000"/>
                </a:solidFill>
                <a:effectLst/>
                <a:latin typeface="var(--sui-font-family)"/>
              </a:rPr>
              <a:t>.</a:t>
            </a:r>
          </a:p>
          <a:p>
            <a:pPr>
              <a:buNone/>
            </a:pPr>
            <a:br>
              <a:rPr lang="fr-CA" sz="36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</a:b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66949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C Eye 5 - Commande oculaire">
            <a:extLst>
              <a:ext uri="{FF2B5EF4-FFF2-40B4-BE49-F238E27FC236}">
                <a16:creationId xmlns:a16="http://schemas.microsoft.com/office/drawing/2014/main" id="{EB66AC7D-9200-88E1-9741-B6A2F831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83167"/>
            <a:ext cx="5291666" cy="52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oiceitt - YouTube">
            <a:extLst>
              <a:ext uri="{FF2B5EF4-FFF2-40B4-BE49-F238E27FC236}">
                <a16:creationId xmlns:a16="http://schemas.microsoft.com/office/drawing/2014/main" id="{86FD53D9-8030-75AA-994A-AB7C117A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83166"/>
            <a:ext cx="5291667" cy="52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45C5AE0-BF2C-263B-D5CD-DDE28652AEF2}"/>
              </a:ext>
            </a:extLst>
          </p:cNvPr>
          <p:cNvSpPr txBox="1"/>
          <p:nvPr/>
        </p:nvSpPr>
        <p:spPr>
          <a:xfrm>
            <a:off x="1714500" y="1085850"/>
            <a:ext cx="32635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400" dirty="0" err="1"/>
              <a:t>Tobii</a:t>
            </a:r>
            <a:r>
              <a:rPr lang="fr-CA" sz="4400" dirty="0"/>
              <a:t> PC-EYE</a:t>
            </a:r>
          </a:p>
        </p:txBody>
      </p:sp>
    </p:spTree>
    <p:extLst>
      <p:ext uri="{BB962C8B-B14F-4D97-AF65-F5344CB8AC3E}">
        <p14:creationId xmlns:p14="http://schemas.microsoft.com/office/powerpoint/2010/main" val="3594367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A2CF6A-0A8D-4F9A-06E4-79631778F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308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F6DF4F-C0AC-B773-B967-9173D99F8E78}"/>
              </a:ext>
            </a:extLst>
          </p:cNvPr>
          <p:cNvSpPr txBox="1"/>
          <p:nvPr/>
        </p:nvSpPr>
        <p:spPr>
          <a:xfrm>
            <a:off x="1144505" y="1066800"/>
            <a:ext cx="6743700" cy="4671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effectLst/>
              </a:rPr>
              <a:t>Please translate in French : Which technologies do you recommend me in order to avoid the use of my hands operate my computer knowing that I have a severe cerebral palsy with UN Coordinated Movements?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Sure,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here's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the translation in French: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"Quelles technologies me recommandez-vous afin d'éviter d'utiliser mes mains pour opérer mon ordinateur sachant que j'ai une paralysie cérébrale sévère avec des mouvements non coordonnés ?"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If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need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any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further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assistance or have more questions,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feel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free to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ask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kumimoji="0" lang="fr-FR" alt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0" i="0" dirty="0">
              <a:effectLst/>
            </a:endParaRPr>
          </a:p>
        </p:txBody>
      </p:sp>
      <p:pic>
        <p:nvPicPr>
          <p:cNvPr id="2" name="Picture 4" descr="Voiceitt - YouTube">
            <a:extLst>
              <a:ext uri="{FF2B5EF4-FFF2-40B4-BE49-F238E27FC236}">
                <a16:creationId xmlns:a16="http://schemas.microsoft.com/office/drawing/2014/main" id="{1D91F80B-BC59-7B71-D9C7-CB980025F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 bwMode="auto">
          <a:xfrm>
            <a:off x="8878294" y="516835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icrosoft Copilot | Office of Information Technology">
            <a:extLst>
              <a:ext uri="{FF2B5EF4-FFF2-40B4-BE49-F238E27FC236}">
                <a16:creationId xmlns:a16="http://schemas.microsoft.com/office/drawing/2014/main" id="{B8A2AA0A-94B2-894A-05BF-D6E128581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 bwMode="auto">
          <a:xfrm>
            <a:off x="8878294" y="3383860"/>
            <a:ext cx="2592126" cy="2592126"/>
          </a:xfrm>
          <a:custGeom>
            <a:avLst/>
            <a:gdLst/>
            <a:ahLst/>
            <a:cxnLst/>
            <a:rect l="l" t="t" r="r" b="b"/>
            <a:pathLst>
              <a:path w="2592126" h="2592126">
                <a:moveTo>
                  <a:pt x="1296063" y="0"/>
                </a:moveTo>
                <a:cubicBezTo>
                  <a:pt x="2011859" y="0"/>
                  <a:pt x="2592126" y="580267"/>
                  <a:pt x="2592126" y="1296063"/>
                </a:cubicBezTo>
                <a:cubicBezTo>
                  <a:pt x="2592126" y="2011859"/>
                  <a:pt x="2011859" y="2592126"/>
                  <a:pt x="1296063" y="2592126"/>
                </a:cubicBezTo>
                <a:cubicBezTo>
                  <a:pt x="580267" y="2592126"/>
                  <a:pt x="0" y="2011859"/>
                  <a:pt x="0" y="1296063"/>
                </a:cubicBezTo>
                <a:cubicBezTo>
                  <a:pt x="0" y="580267"/>
                  <a:pt x="580267" y="0"/>
                  <a:pt x="12960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1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sla Optimus : le robot humanoïde arrive - Elon Musk donne de nouveaux  détails – Shop4Tesla">
            <a:extLst>
              <a:ext uri="{FF2B5EF4-FFF2-40B4-BE49-F238E27FC236}">
                <a16:creationId xmlns:a16="http://schemas.microsoft.com/office/drawing/2014/main" id="{40EA3117-115E-BF69-6697-A76A01D1C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8800" y="190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id="{E5D231AE-74A1-47C1-E719-785536031C22}"/>
              </a:ext>
            </a:extLst>
          </p:cNvPr>
          <p:cNvSpPr/>
          <p:nvPr/>
        </p:nvSpPr>
        <p:spPr>
          <a:xfrm>
            <a:off x="4076700" y="1962150"/>
            <a:ext cx="6972300" cy="3752850"/>
          </a:xfrm>
          <a:prstGeom prst="wedgeEllipseCallout">
            <a:avLst>
              <a:gd name="adj1" fmla="val -42611"/>
              <a:gd name="adj2" fmla="val -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C64DB8-984A-B0F5-1CC7-34D2A88E9BAF}"/>
              </a:ext>
            </a:extLst>
          </p:cNvPr>
          <p:cNvSpPr txBox="1"/>
          <p:nvPr/>
        </p:nvSpPr>
        <p:spPr>
          <a:xfrm>
            <a:off x="4830233" y="3200400"/>
            <a:ext cx="54874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4000" dirty="0">
                <a:solidFill>
                  <a:schemeClr val="bg1"/>
                </a:solidFill>
                <a:latin typeface="Rockwell Extra Bold" panose="02060903040505020403" pitchFamily="18" charset="0"/>
              </a:rPr>
              <a:t>Tout cela doit </a:t>
            </a:r>
          </a:p>
          <a:p>
            <a:pPr algn="ctr"/>
            <a:r>
              <a:rPr lang="fr-CA" sz="4000" dirty="0">
                <a:solidFill>
                  <a:schemeClr val="bg1"/>
                </a:solidFill>
                <a:latin typeface="Rockwell Extra Bold" panose="02060903040505020403" pitchFamily="18" charset="0"/>
              </a:rPr>
              <a:t>coûter très cher? </a:t>
            </a:r>
          </a:p>
        </p:txBody>
      </p:sp>
    </p:spTree>
    <p:extLst>
      <p:ext uri="{BB962C8B-B14F-4D97-AF65-F5344CB8AC3E}">
        <p14:creationId xmlns:p14="http://schemas.microsoft.com/office/powerpoint/2010/main" val="320031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50F6F-A56B-847F-5F8D-F7554A662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sla Optimus : le robot humanoïde arrive - Elon Musk donne de nouveaux  détails – Shop4Tesla">
            <a:extLst>
              <a:ext uri="{FF2B5EF4-FFF2-40B4-BE49-F238E27FC236}">
                <a16:creationId xmlns:a16="http://schemas.microsoft.com/office/drawing/2014/main" id="{0389EEC8-2A55-E1A7-3892-1A28D430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8800" y="190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id="{65FB6A28-F569-F964-71F2-D62D6A655086}"/>
              </a:ext>
            </a:extLst>
          </p:cNvPr>
          <p:cNvSpPr/>
          <p:nvPr/>
        </p:nvSpPr>
        <p:spPr>
          <a:xfrm>
            <a:off x="4076700" y="1962150"/>
            <a:ext cx="6972300" cy="3752850"/>
          </a:xfrm>
          <a:prstGeom prst="wedgeEllipseCallout">
            <a:avLst>
              <a:gd name="adj1" fmla="val -42611"/>
              <a:gd name="adj2" fmla="val -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D92651-8F1C-6166-D8BE-1A49A83A7F15}"/>
              </a:ext>
            </a:extLst>
          </p:cNvPr>
          <p:cNvSpPr txBox="1"/>
          <p:nvPr/>
        </p:nvSpPr>
        <p:spPr>
          <a:xfrm>
            <a:off x="4874319" y="3200400"/>
            <a:ext cx="5399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4000" dirty="0">
                <a:solidFill>
                  <a:schemeClr val="bg1"/>
                </a:solidFill>
                <a:latin typeface="Rockwell Extra Bold" panose="02060903040505020403" pitchFamily="18" charset="0"/>
              </a:rPr>
              <a:t>Mais où tout cela</a:t>
            </a:r>
          </a:p>
          <a:p>
            <a:pPr algn="ctr"/>
            <a:r>
              <a:rPr lang="fr-CA" sz="4000" dirty="0">
                <a:solidFill>
                  <a:schemeClr val="bg1"/>
                </a:solidFill>
                <a:latin typeface="Rockwell Extra Bold" panose="02060903040505020403" pitchFamily="18" charset="0"/>
              </a:rPr>
              <a:t>s’arrêtera? </a:t>
            </a:r>
          </a:p>
        </p:txBody>
      </p:sp>
    </p:spTree>
    <p:extLst>
      <p:ext uri="{BB962C8B-B14F-4D97-AF65-F5344CB8AC3E}">
        <p14:creationId xmlns:p14="http://schemas.microsoft.com/office/powerpoint/2010/main" val="48416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écriture manuscrite, lettre, encre&#10;&#10;Le contenu généré par l’IA peut être incorrect.">
            <a:extLst>
              <a:ext uri="{FF2B5EF4-FFF2-40B4-BE49-F238E27FC236}">
                <a16:creationId xmlns:a16="http://schemas.microsoft.com/office/drawing/2014/main" id="{9B12FB05-CAFF-BFBA-FE2F-E2E72F1C8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9" y="-4676776"/>
            <a:ext cx="10683854" cy="148694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D4D6DF35-F000-96E5-0678-7A7F1884FE41}"/>
                  </a:ext>
                </a:extLst>
              </p14:cNvPr>
              <p14:cNvContentPartPr/>
              <p14:nvPr/>
            </p14:nvContentPartPr>
            <p14:xfrm>
              <a:off x="3637872" y="4877352"/>
              <a:ext cx="2051280" cy="72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D4D6DF35-F000-96E5-0678-7A7F1884FE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4232" y="4662072"/>
                <a:ext cx="21589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7DD07259-63D0-5775-5D74-9D30AE7E9EA4}"/>
                  </a:ext>
                </a:extLst>
              </p14:cNvPr>
              <p14:cNvContentPartPr/>
              <p14:nvPr/>
            </p14:nvContentPartPr>
            <p14:xfrm>
              <a:off x="3937752" y="4589784"/>
              <a:ext cx="3502800" cy="72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7DD07259-63D0-5775-5D74-9D30AE7E9E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52" y="4374504"/>
                <a:ext cx="361044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91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5C47830-4FAE-BD17-95C4-50ACF9EAF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" b="2323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9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personne, habits, intérieur, chaise&#10;&#10;Le contenu généré par l’IA peut être incorrect.">
            <a:extLst>
              <a:ext uri="{FF2B5EF4-FFF2-40B4-BE49-F238E27FC236}">
                <a16:creationId xmlns:a16="http://schemas.microsoft.com/office/drawing/2014/main" id="{05422E8E-1072-8533-9FA5-728CA4922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1" b="231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1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habits, personne, Visage humain, intérieur&#10;&#10;Le contenu généré par l’IA peut être incorrect.">
            <a:extLst>
              <a:ext uri="{FF2B5EF4-FFF2-40B4-BE49-F238E27FC236}">
                <a16:creationId xmlns:a16="http://schemas.microsoft.com/office/drawing/2014/main" id="{B1C87AD0-1B6B-AA89-5129-650F267F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8" b="1259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5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reeform: Shape 2059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The first ThinkPad (1992) and the launch of the TrackPoint">
            <a:extLst>
              <a:ext uri="{FF2B5EF4-FFF2-40B4-BE49-F238E27FC236}">
                <a16:creationId xmlns:a16="http://schemas.microsoft.com/office/drawing/2014/main" id="{9878CA7F-367F-CAE2-5A48-1E3B1F87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6481" y="1138055"/>
            <a:ext cx="5498268" cy="45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9" name="Group 2061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2063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3D6BA0C0-0DEC-B5A9-C76E-B06DD35FD74F}"/>
              </a:ext>
            </a:extLst>
          </p:cNvPr>
          <p:cNvSpPr txBox="1"/>
          <p:nvPr/>
        </p:nvSpPr>
        <p:spPr>
          <a:xfrm>
            <a:off x="9518904" y="4773168"/>
            <a:ext cx="255390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3800" dirty="0"/>
              <a:t>‘92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46282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8545A-3296-8958-14D9-96E7184F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1992-2024</a:t>
            </a:r>
          </a:p>
        </p:txBody>
      </p:sp>
      <p:pic>
        <p:nvPicPr>
          <p:cNvPr id="4" name="Graphique 3" descr="Avance rapide avec un remplissage uni">
            <a:extLst>
              <a:ext uri="{FF2B5EF4-FFF2-40B4-BE49-F238E27FC236}">
                <a16:creationId xmlns:a16="http://schemas.microsoft.com/office/drawing/2014/main" id="{F94C8C3A-B7BA-A9C2-8F97-2F8572621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9663" y="396936"/>
            <a:ext cx="2922331" cy="2922331"/>
          </a:xfrm>
          <a:prstGeom prst="rect">
            <a:avLst/>
          </a:prstGeom>
        </p:spPr>
      </p:pic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625C5823-2E0B-651B-BFD0-3B536106D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722386"/>
              </p:ext>
            </p:extLst>
          </p:nvPr>
        </p:nvGraphicFramePr>
        <p:xfrm>
          <a:off x="7312242" y="4569028"/>
          <a:ext cx="48387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625C5823-2E0B-651B-BFD0-3B536106D0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2242" y="4569028"/>
                        <a:ext cx="4838700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CBCFAB52-F9EE-3D67-0101-22EFFACD9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128" y="4616238"/>
            <a:ext cx="1748506" cy="900501"/>
          </a:xfrm>
          <a:prstGeom prst="rect">
            <a:avLst/>
          </a:prstGeom>
        </p:spPr>
      </p:pic>
      <p:pic>
        <p:nvPicPr>
          <p:cNvPr id="3076" name="Picture 4" descr="SPHERE (Soutien à la personne handicapée en route vers l'emploi) | Grenier  aux nouvelles">
            <a:extLst>
              <a:ext uri="{FF2B5EF4-FFF2-40B4-BE49-F238E27FC236}">
                <a16:creationId xmlns:a16="http://schemas.microsoft.com/office/drawing/2014/main" id="{BB146553-1283-D82D-C5F7-FEA922655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10" y="5347758"/>
            <a:ext cx="1266444" cy="12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ondaction – SAPSCQ-CSN">
            <a:extLst>
              <a:ext uri="{FF2B5EF4-FFF2-40B4-BE49-F238E27FC236}">
                <a16:creationId xmlns:a16="http://schemas.microsoft.com/office/drawing/2014/main" id="{5B19F9FD-C7EE-3705-16B3-0D0209A16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728" y="4596194"/>
            <a:ext cx="28956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14" descr="Cégep de Sainte-Foy (Formation continue et services aux… | Cégep">
            <a:extLst>
              <a:ext uri="{FF2B5EF4-FFF2-40B4-BE49-F238E27FC236}">
                <a16:creationId xmlns:a16="http://schemas.microsoft.com/office/drawing/2014/main" id="{BA13030A-AE81-3670-1A8C-A47AA815BE5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pic>
        <p:nvPicPr>
          <p:cNvPr id="3090" name="Picture 18">
            <a:extLst>
              <a:ext uri="{FF2B5EF4-FFF2-40B4-BE49-F238E27FC236}">
                <a16:creationId xmlns:a16="http://schemas.microsoft.com/office/drawing/2014/main" id="{BC72FEE1-5B43-0D4F-E412-63111A65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505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20">
            <a:extLst>
              <a:ext uri="{FF2B5EF4-FFF2-40B4-BE49-F238E27FC236}">
                <a16:creationId xmlns:a16="http://schemas.microsoft.com/office/drawing/2014/main" id="{159BD2EF-2320-995C-D6CF-60D29059BD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3096" name="Picture 24">
            <a:extLst>
              <a:ext uri="{FF2B5EF4-FFF2-40B4-BE49-F238E27FC236}">
                <a16:creationId xmlns:a16="http://schemas.microsoft.com/office/drawing/2014/main" id="{D375CEEE-158A-C50B-2C58-9EEFD9DA3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2957513"/>
            <a:ext cx="30480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0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359677-6547-4AEF-BE61-1F6350998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7575" y="0"/>
            <a:ext cx="10345003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03EB81F-53EA-4ACC-A424-38FB58A73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E7A830E-EB82-4D23-B515-44E41D564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7625" y="0"/>
            <a:ext cx="2209181" cy="6858000"/>
          </a:xfrm>
          <a:custGeom>
            <a:avLst/>
            <a:gdLst>
              <a:gd name="connsiteX0" fmla="*/ 955085 w 2209181"/>
              <a:gd name="connsiteY0" fmla="*/ 0 h 6858000"/>
              <a:gd name="connsiteX1" fmla="*/ 937727 w 2209181"/>
              <a:gd name="connsiteY1" fmla="*/ 0 h 6858000"/>
              <a:gd name="connsiteX2" fmla="*/ 963738 w 2209181"/>
              <a:gd name="connsiteY2" fmla="*/ 24346 h 6858000"/>
              <a:gd name="connsiteX3" fmla="*/ 2184004 w 2209181"/>
              <a:gd name="connsiteY3" fmla="*/ 3809420 h 6858000"/>
              <a:gd name="connsiteX4" fmla="*/ 218679 w 2209181"/>
              <a:gd name="connsiteY4" fmla="*/ 6681644 h 6858000"/>
              <a:gd name="connsiteX5" fmla="*/ 0 w 2209181"/>
              <a:gd name="connsiteY5" fmla="*/ 6858000 h 6858000"/>
              <a:gd name="connsiteX6" fmla="*/ 19349 w 2209181"/>
              <a:gd name="connsiteY6" fmla="*/ 6858000 h 6858000"/>
              <a:gd name="connsiteX7" fmla="*/ 236958 w 2209181"/>
              <a:gd name="connsiteY7" fmla="*/ 6682507 h 6858000"/>
              <a:gd name="connsiteX8" fmla="*/ 2202283 w 2209181"/>
              <a:gd name="connsiteY8" fmla="*/ 3810283 h 6858000"/>
              <a:gd name="connsiteX9" fmla="*/ 982018 w 2209181"/>
              <a:gd name="connsiteY9" fmla="*/ 252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55085" y="0"/>
                </a:moveTo>
                <a:lnTo>
                  <a:pt x="937727" y="0"/>
                </a:lnTo>
                <a:lnTo>
                  <a:pt x="963738" y="24346"/>
                </a:lnTo>
                <a:cubicBezTo>
                  <a:pt x="1818009" y="885455"/>
                  <a:pt x="2251801" y="2269402"/>
                  <a:pt x="2184004" y="3809420"/>
                </a:cubicBezTo>
                <a:cubicBezTo>
                  <a:pt x="2120250" y="5257592"/>
                  <a:pt x="1181008" y="5895709"/>
                  <a:pt x="218679" y="6681644"/>
                </a:cubicBezTo>
                <a:lnTo>
                  <a:pt x="0" y="6858000"/>
                </a:lnTo>
                <a:lnTo>
                  <a:pt x="19349" y="6858000"/>
                </a:lnTo>
                <a:lnTo>
                  <a:pt x="236958" y="6682507"/>
                </a:lnTo>
                <a:cubicBezTo>
                  <a:pt x="1199288" y="5896573"/>
                  <a:pt x="2138530" y="5258455"/>
                  <a:pt x="2202283" y="3810283"/>
                </a:cubicBezTo>
                <a:cubicBezTo>
                  <a:pt x="2270080" y="2270266"/>
                  <a:pt x="1836289" y="886318"/>
                  <a:pt x="982018" y="2521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Graphique 2" descr="e-commerce avec un remplissage uni">
            <a:extLst>
              <a:ext uri="{FF2B5EF4-FFF2-40B4-BE49-F238E27FC236}">
                <a16:creationId xmlns:a16="http://schemas.microsoft.com/office/drawing/2014/main" id="{FF966825-9300-947E-821B-301296768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0938" y="1568039"/>
            <a:ext cx="3619563" cy="361956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15AACE5-C50C-49EE-BD63-88D28D469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311BE2A-DAA1-49F6-83F6-3D543B8EA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6349" y="0"/>
            <a:ext cx="2209181" cy="6858000"/>
          </a:xfrm>
          <a:custGeom>
            <a:avLst/>
            <a:gdLst>
              <a:gd name="connsiteX0" fmla="*/ 937727 w 2209181"/>
              <a:gd name="connsiteY0" fmla="*/ 0 h 6858000"/>
              <a:gd name="connsiteX1" fmla="*/ 955085 w 2209181"/>
              <a:gd name="connsiteY1" fmla="*/ 0 h 6858000"/>
              <a:gd name="connsiteX2" fmla="*/ 982018 w 2209181"/>
              <a:gd name="connsiteY2" fmla="*/ 25210 h 6858000"/>
              <a:gd name="connsiteX3" fmla="*/ 2202283 w 2209181"/>
              <a:gd name="connsiteY3" fmla="*/ 3810283 h 6858000"/>
              <a:gd name="connsiteX4" fmla="*/ 236958 w 2209181"/>
              <a:gd name="connsiteY4" fmla="*/ 6682507 h 6858000"/>
              <a:gd name="connsiteX5" fmla="*/ 19349 w 2209181"/>
              <a:gd name="connsiteY5" fmla="*/ 6858000 h 6858000"/>
              <a:gd name="connsiteX6" fmla="*/ 0 w 2209181"/>
              <a:gd name="connsiteY6" fmla="*/ 6858000 h 6858000"/>
              <a:gd name="connsiteX7" fmla="*/ 218679 w 2209181"/>
              <a:gd name="connsiteY7" fmla="*/ 6681644 h 6858000"/>
              <a:gd name="connsiteX8" fmla="*/ 2184004 w 2209181"/>
              <a:gd name="connsiteY8" fmla="*/ 3809420 h 6858000"/>
              <a:gd name="connsiteX9" fmla="*/ 963738 w 2209181"/>
              <a:gd name="connsiteY9" fmla="*/ 243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37727" y="0"/>
                </a:moveTo>
                <a:lnTo>
                  <a:pt x="955085" y="0"/>
                </a:lnTo>
                <a:lnTo>
                  <a:pt x="982018" y="25210"/>
                </a:lnTo>
                <a:cubicBezTo>
                  <a:pt x="1836289" y="886318"/>
                  <a:pt x="2270080" y="2270266"/>
                  <a:pt x="2202283" y="3810283"/>
                </a:cubicBezTo>
                <a:cubicBezTo>
                  <a:pt x="2138530" y="5258455"/>
                  <a:pt x="1199288" y="5896573"/>
                  <a:pt x="236958" y="6682507"/>
                </a:cubicBezTo>
                <a:lnTo>
                  <a:pt x="19349" y="6858000"/>
                </a:lnTo>
                <a:lnTo>
                  <a:pt x="0" y="6858000"/>
                </a:lnTo>
                <a:lnTo>
                  <a:pt x="218679" y="6681644"/>
                </a:lnTo>
                <a:cubicBezTo>
                  <a:pt x="1181008" y="5895709"/>
                  <a:pt x="2120250" y="5257592"/>
                  <a:pt x="2184004" y="3809420"/>
                </a:cubicBezTo>
                <a:cubicBezTo>
                  <a:pt x="2251801" y="2269402"/>
                  <a:pt x="1818009" y="885455"/>
                  <a:pt x="963738" y="24346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Graphique 4" descr="Internet contour">
            <a:extLst>
              <a:ext uri="{FF2B5EF4-FFF2-40B4-BE49-F238E27FC236}">
                <a16:creationId xmlns:a16="http://schemas.microsoft.com/office/drawing/2014/main" id="{7B51DF38-3001-79F6-8CC2-EF4C38FF7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2235" y="1567876"/>
            <a:ext cx="3619890" cy="36198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F4A1FF-3661-0661-023C-47A1034202D8}"/>
              </a:ext>
            </a:extLst>
          </p:cNvPr>
          <p:cNvSpPr/>
          <p:nvPr/>
        </p:nvSpPr>
        <p:spPr>
          <a:xfrm>
            <a:off x="3304431" y="2438400"/>
            <a:ext cx="1477119" cy="1962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83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 descr="Webcam avec un remplissage uni">
            <a:extLst>
              <a:ext uri="{FF2B5EF4-FFF2-40B4-BE49-F238E27FC236}">
                <a16:creationId xmlns:a16="http://schemas.microsoft.com/office/drawing/2014/main" id="{DB2E2F93-877C-5DAE-A3E2-4CC7DC37A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7" y="783167"/>
            <a:ext cx="5291666" cy="52916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6FC2719-7FD0-EDCD-F912-E4237A6329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836"/>
          <a:stretch/>
        </p:blipFill>
        <p:spPr>
          <a:xfrm>
            <a:off x="6256865" y="1940999"/>
            <a:ext cx="5291667" cy="29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640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158</Words>
  <Application>Microsoft Office PowerPoint</Application>
  <PresentationFormat>Grand écran</PresentationFormat>
  <Paragraphs>26</Paragraphs>
  <Slides>15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Meiryo</vt:lpstr>
      <vt:lpstr>Aptos</vt:lpstr>
      <vt:lpstr>Aptos Display</vt:lpstr>
      <vt:lpstr>Arial</vt:lpstr>
      <vt:lpstr>Lato</vt:lpstr>
      <vt:lpstr>Rockwell Extra Bold</vt:lpstr>
      <vt:lpstr>Segoe UI</vt:lpstr>
      <vt:lpstr>var(--sui-font-family)</vt:lpstr>
      <vt:lpstr>Thème Office</vt:lpstr>
      <vt:lpstr>PDF</vt:lpstr>
      <vt:lpstr>J’étais gaucher…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1992-2024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Guillaume Parent</dc:creator>
  <cp:lastModifiedBy>Guillaume Parent</cp:lastModifiedBy>
  <cp:revision>1</cp:revision>
  <dcterms:created xsi:type="dcterms:W3CDTF">2025-03-14T15:01:14Z</dcterms:created>
  <dcterms:modified xsi:type="dcterms:W3CDTF">2025-03-16T21:10:26Z</dcterms:modified>
</cp:coreProperties>
</file>