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Atelier : Accessibilité et Technologies pour l’Inclusion en Milieu de Travail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Par Eitel Houedakor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Objectif de l’atelier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Comprendre l’accessibilité et son impact en entreprise.</a:t>
            </a:r>
          </a:p>
          <a:p>
            <a:r>
              <a:t>• Découvrir les technologies qui améliorent l’autonomie.</a:t>
            </a:r>
          </a:p>
          <a:p>
            <a:r>
              <a:t>• Encourager une inclusion réelle et efficace.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Qu’est-ce que l’accessibilité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L’accessibilité permet à tous d’utiliser un outil et d’accéder aux informations.</a:t>
            </a:r>
          </a:p>
          <a:p>
            <a:r>
              <a:t>• Exemple : Un site web accessible fonctionne avec un lecteur d’écran.</a:t>
            </a:r>
          </a:p>
          <a:p>
            <a:r>
              <a:t>• Enjeu : Permettre aux personnes en situation de handicap visuel de performer au travail.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Technologies d’accessibilité essentielles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Trois catégories :</a:t>
            </a:r>
          </a:p>
          <a:p>
            <a:r>
              <a:t>1. Lecteurs d’écran et logiciels de grossissement</a:t>
            </a:r>
          </a:p>
          <a:p>
            <a:r>
              <a:t>2. Intelligence artificielle et accessibilité</a:t>
            </a:r>
          </a:p>
          <a:p>
            <a:r>
              <a:t>3. Inclusion et bénéfices en entreprise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Lecteurs d’écran et logiciels de grossissement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Lecteurs d’écran : NVDA, JAWS, VoiceOver, Narrateur Windows.</a:t>
            </a:r>
          </a:p>
          <a:p>
            <a:r>
              <a:t>• Logiciels de grossissement : ZoomText, Loupe Windows.</a:t>
            </a:r>
          </a:p>
          <a:p>
            <a:r>
              <a:t>• Objectif : Faciliter l’accès aux contenus numériques pour les employés malvoyants.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Intelligence Artificielle et Accessibilité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Outils IA : Microsoft Copilot, Google Gemini, ChatGPT.</a:t>
            </a:r>
          </a:p>
          <a:p>
            <a:r>
              <a:t>• Fonctionnalités : Description d’images, lecture et résumé de documents.</a:t>
            </a:r>
          </a:p>
          <a:p>
            <a:r>
              <a:t>• Impact : Favorise l’autonomie et l’efficacité des employés aveugles.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Inclusion et bénéfices en entreprise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Pourquoi adopter ces outils ?</a:t>
            </a:r>
          </a:p>
          <a:p>
            <a:r>
              <a:t>• Autonomie des employés = Productivité accrue.</a:t>
            </a:r>
          </a:p>
          <a:p>
            <a:r>
              <a:t>• Innovation et diversité en entreprise.</a:t>
            </a:r>
          </a:p>
          <a:p>
            <a:r>
              <a:t>• Conformité aux normes d’accessibilité (WCAG, AODA).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et Appel à l’Action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L’accessibilité est un levier de performance pour tous.</a:t>
            </a:r>
          </a:p>
          <a:p>
            <a:r>
              <a:t>• Chaque entreprise peut jouer un rôle clé dans l’inclusion.</a:t>
            </a:r>
          </a:p>
          <a:p>
            <a:r>
              <a:t>• Questions et discussions.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Office Theme</vt:lpstr>
      <vt:lpstr>Atelier : Accessibilité et Technologies pour l’Inclusion en Milieu de Travail</vt:lpstr>
      <vt:lpstr>Objectif de l’atelier</vt:lpstr>
      <vt:lpstr>Qu’est-ce que l’accessibilité ?</vt:lpstr>
      <vt:lpstr>Technologies d’accessibilité essentielles</vt:lpstr>
      <vt:lpstr>Lecteurs d’écran et logiciels de grossissement</vt:lpstr>
      <vt:lpstr>Intelligence Artificielle et Accessibilité</vt:lpstr>
      <vt:lpstr>Inclusion et bénéfices en entreprise</vt:lpstr>
      <vt:lpstr>Conclusion et Appel à l’Action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2</cp:revision>
  <dcterms:created xsi:type="dcterms:W3CDTF">2013-01-27T09:14:16Z</dcterms:created>
  <dcterms:modified xsi:type="dcterms:W3CDTF">2025-03-13T20:30:39Z</dcterms:modified>
  <cp:category/>
</cp:coreProperties>
</file>